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56" r:id="rId5"/>
    <p:sldId id="290" r:id="rId6"/>
    <p:sldId id="291" r:id="rId7"/>
    <p:sldId id="292" r:id="rId8"/>
    <p:sldId id="298" r:id="rId9"/>
    <p:sldId id="271" r:id="rId10"/>
    <p:sldId id="293" r:id="rId11"/>
    <p:sldId id="294" r:id="rId12"/>
    <p:sldId id="295" r:id="rId13"/>
    <p:sldId id="299" r:id="rId14"/>
    <p:sldId id="300" r:id="rId15"/>
    <p:sldId id="302" r:id="rId16"/>
    <p:sldId id="303" r:id="rId17"/>
    <p:sldId id="304" r:id="rId18"/>
    <p:sldId id="305" r:id="rId19"/>
    <p:sldId id="306" r:id="rId20"/>
    <p:sldId id="309" r:id="rId21"/>
    <p:sldId id="310" r:id="rId22"/>
    <p:sldId id="311" r:id="rId23"/>
    <p:sldId id="312" r:id="rId24"/>
    <p:sldId id="313" r:id="rId25"/>
    <p:sldId id="319" r:id="rId26"/>
    <p:sldId id="320" r:id="rId27"/>
    <p:sldId id="321" r:id="rId28"/>
    <p:sldId id="322" r:id="rId29"/>
    <p:sldId id="324" r:id="rId30"/>
    <p:sldId id="325" r:id="rId31"/>
    <p:sldId id="326" r:id="rId32"/>
    <p:sldId id="327" r:id="rId33"/>
    <p:sldId id="329" r:id="rId34"/>
    <p:sldId id="314" r:id="rId35"/>
    <p:sldId id="315" r:id="rId36"/>
    <p:sldId id="317" r:id="rId3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ge GILEN" initials="SG" lastIdx="1" clrIdx="0">
    <p:extLst>
      <p:ext uri="{19B8F6BF-5375-455C-9EA6-DF929625EA0E}">
        <p15:presenceInfo xmlns:p15="http://schemas.microsoft.com/office/powerpoint/2012/main" userId="S::Serge.Gilen@vub.be::bd0ea9dd-f080-4f7e-8da7-9cc0c8fa59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1D24"/>
    <a:srgbClr val="E20000"/>
    <a:srgbClr val="ED6565"/>
    <a:srgbClr val="000000"/>
    <a:srgbClr val="E90000"/>
    <a:srgbClr val="FB03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65128F-70C6-4157-B7AD-2CD73F35A52C}" v="704" dt="2026-09-11T12:21:07.58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E9639D4-E3E2-4D34-9284-5A2195B3D0D7}" styleName="Stijl, lich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Stijl, gemiddeld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48" autoAdjust="0"/>
    <p:restoredTop sz="96357" autoAdjust="0"/>
  </p:normalViewPr>
  <p:slideViewPr>
    <p:cSldViewPr snapToGrid="0">
      <p:cViewPr varScale="1">
        <p:scale>
          <a:sx n="94" d="100"/>
          <a:sy n="94" d="100"/>
        </p:scale>
        <p:origin x="115" y="110"/>
      </p:cViewPr>
      <p:guideLst/>
    </p:cSldViewPr>
  </p:slideViewPr>
  <p:notesTextViewPr>
    <p:cViewPr>
      <p:scale>
        <a:sx n="1" d="1"/>
        <a:sy n="1" d="1"/>
      </p:scale>
      <p:origin x="0" y="0"/>
    </p:cViewPr>
  </p:notesTextViewPr>
  <p:notesViewPr>
    <p:cSldViewPr snapToGrid="0">
      <p:cViewPr varScale="1">
        <p:scale>
          <a:sx n="139" d="100"/>
          <a:sy n="139" d="100"/>
        </p:scale>
        <p:origin x="4638" y="13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a Hillewaere" userId="226bfb9b-7258-46cf-82d4-b66f53b459f2" providerId="ADAL" clId="{0C8CD36A-1D0E-4C00-B37C-F7AA586A2C4B}"/>
    <pc:docChg chg="undo redo custSel addSld delSld modSld sldOrd">
      <pc:chgData name="Kara Hillewaere" userId="226bfb9b-7258-46cf-82d4-b66f53b459f2" providerId="ADAL" clId="{0C8CD36A-1D0E-4C00-B37C-F7AA586A2C4B}" dt="2026-09-11T12:21:09.181" v="10634"/>
      <pc:docMkLst>
        <pc:docMk/>
      </pc:docMkLst>
      <pc:sldChg chg="modSp mod">
        <pc:chgData name="Kara Hillewaere" userId="226bfb9b-7258-46cf-82d4-b66f53b459f2" providerId="ADAL" clId="{0C8CD36A-1D0E-4C00-B37C-F7AA586A2C4B}" dt="2026-09-11T11:44:54.918" v="10299" actId="404"/>
        <pc:sldMkLst>
          <pc:docMk/>
          <pc:sldMk cId="3654961114" sldId="256"/>
        </pc:sldMkLst>
        <pc:spChg chg="mod">
          <ac:chgData name="Kara Hillewaere" userId="226bfb9b-7258-46cf-82d4-b66f53b459f2" providerId="ADAL" clId="{0C8CD36A-1D0E-4C00-B37C-F7AA586A2C4B}" dt="2026-09-11T11:44:54.918" v="10299" actId="404"/>
          <ac:spMkLst>
            <pc:docMk/>
            <pc:sldMk cId="3654961114" sldId="256"/>
            <ac:spMk id="4" creationId="{9EA8ED8F-07AB-0AD4-A5E0-9C7E6ACE7EFF}"/>
          </ac:spMkLst>
        </pc:spChg>
      </pc:sldChg>
      <pc:sldChg chg="modSp mod ord">
        <pc:chgData name="Kara Hillewaere" userId="226bfb9b-7258-46cf-82d4-b66f53b459f2" providerId="ADAL" clId="{0C8CD36A-1D0E-4C00-B37C-F7AA586A2C4B}" dt="2026-09-11T11:48:11.232" v="10494" actId="1076"/>
        <pc:sldMkLst>
          <pc:docMk/>
          <pc:sldMk cId="3809972271" sldId="271"/>
        </pc:sldMkLst>
        <pc:spChg chg="mod">
          <ac:chgData name="Kara Hillewaere" userId="226bfb9b-7258-46cf-82d4-b66f53b459f2" providerId="ADAL" clId="{0C8CD36A-1D0E-4C00-B37C-F7AA586A2C4B}" dt="2026-09-11T11:48:09.559" v="10493" actId="2711"/>
          <ac:spMkLst>
            <pc:docMk/>
            <pc:sldMk cId="3809972271" sldId="271"/>
            <ac:spMk id="4" creationId="{CC823075-C6EC-012A-774D-A707C5ED109E}"/>
          </ac:spMkLst>
        </pc:spChg>
        <pc:picChg chg="mod">
          <ac:chgData name="Kara Hillewaere" userId="226bfb9b-7258-46cf-82d4-b66f53b459f2" providerId="ADAL" clId="{0C8CD36A-1D0E-4C00-B37C-F7AA586A2C4B}" dt="2026-09-11T11:48:11.232" v="10494" actId="1076"/>
          <ac:picMkLst>
            <pc:docMk/>
            <pc:sldMk cId="3809972271" sldId="271"/>
            <ac:picMk id="5" creationId="{3360DA17-2F1F-CE32-BEC6-F9C2DAE874D8}"/>
          </ac:picMkLst>
        </pc:picChg>
      </pc:sldChg>
      <pc:sldChg chg="modSp mod">
        <pc:chgData name="Kara Hillewaere" userId="226bfb9b-7258-46cf-82d4-b66f53b459f2" providerId="ADAL" clId="{0C8CD36A-1D0E-4C00-B37C-F7AA586A2C4B}" dt="2026-09-11T11:46:54.352" v="10478" actId="5793"/>
        <pc:sldMkLst>
          <pc:docMk/>
          <pc:sldMk cId="1117479678" sldId="290"/>
        </pc:sldMkLst>
        <pc:spChg chg="mod">
          <ac:chgData name="Kara Hillewaere" userId="226bfb9b-7258-46cf-82d4-b66f53b459f2" providerId="ADAL" clId="{0C8CD36A-1D0E-4C00-B37C-F7AA586A2C4B}" dt="2026-09-11T11:46:54.352" v="10478" actId="5793"/>
          <ac:spMkLst>
            <pc:docMk/>
            <pc:sldMk cId="1117479678" sldId="290"/>
            <ac:spMk id="3" creationId="{C3134056-7A69-EF89-9E89-9FB0F11825E7}"/>
          </ac:spMkLst>
        </pc:spChg>
      </pc:sldChg>
      <pc:sldChg chg="modSp mod">
        <pc:chgData name="Kara Hillewaere" userId="226bfb9b-7258-46cf-82d4-b66f53b459f2" providerId="ADAL" clId="{0C8CD36A-1D0E-4C00-B37C-F7AA586A2C4B}" dt="2026-09-11T11:56:16.041" v="10586" actId="1076"/>
        <pc:sldMkLst>
          <pc:docMk/>
          <pc:sldMk cId="3088125082" sldId="291"/>
        </pc:sldMkLst>
        <pc:spChg chg="mod">
          <ac:chgData name="Kara Hillewaere" userId="226bfb9b-7258-46cf-82d4-b66f53b459f2" providerId="ADAL" clId="{0C8CD36A-1D0E-4C00-B37C-F7AA586A2C4B}" dt="2026-09-11T11:47:27.024" v="10486" actId="1076"/>
          <ac:spMkLst>
            <pc:docMk/>
            <pc:sldMk cId="3088125082" sldId="291"/>
            <ac:spMk id="4" creationId="{CC823075-C6EC-012A-774D-A707C5ED109E}"/>
          </ac:spMkLst>
        </pc:spChg>
        <pc:spChg chg="mod">
          <ac:chgData name="Kara Hillewaere" userId="226bfb9b-7258-46cf-82d4-b66f53b459f2" providerId="ADAL" clId="{0C8CD36A-1D0E-4C00-B37C-F7AA586A2C4B}" dt="2026-09-11T11:56:16.041" v="10586" actId="1076"/>
          <ac:spMkLst>
            <pc:docMk/>
            <pc:sldMk cId="3088125082" sldId="291"/>
            <ac:spMk id="13" creationId="{BCEFB621-6838-DB7D-3A4A-49146CF2A67C}"/>
          </ac:spMkLst>
        </pc:spChg>
      </pc:sldChg>
      <pc:sldChg chg="addSp modSp mod">
        <pc:chgData name="Kara Hillewaere" userId="226bfb9b-7258-46cf-82d4-b66f53b459f2" providerId="ADAL" clId="{0C8CD36A-1D0E-4C00-B37C-F7AA586A2C4B}" dt="2026-09-11T11:47:57.730" v="10492" actId="1076"/>
        <pc:sldMkLst>
          <pc:docMk/>
          <pc:sldMk cId="317791108" sldId="292"/>
        </pc:sldMkLst>
        <pc:spChg chg="mod">
          <ac:chgData name="Kara Hillewaere" userId="226bfb9b-7258-46cf-82d4-b66f53b459f2" providerId="ADAL" clId="{0C8CD36A-1D0E-4C00-B37C-F7AA586A2C4B}" dt="2026-09-11T11:47:52.231" v="10489" actId="2711"/>
          <ac:spMkLst>
            <pc:docMk/>
            <pc:sldMk cId="317791108" sldId="292"/>
            <ac:spMk id="4" creationId="{B9FF6B84-762D-84A5-0C9C-E76BD895C9AB}"/>
          </ac:spMkLst>
        </pc:spChg>
        <pc:picChg chg="mod">
          <ac:chgData name="Kara Hillewaere" userId="226bfb9b-7258-46cf-82d4-b66f53b459f2" providerId="ADAL" clId="{0C8CD36A-1D0E-4C00-B37C-F7AA586A2C4B}" dt="2026-09-11T11:47:57.730" v="10492" actId="1076"/>
          <ac:picMkLst>
            <pc:docMk/>
            <pc:sldMk cId="317791108" sldId="292"/>
            <ac:picMk id="6" creationId="{A2B1567C-CE05-13B2-EFFD-45D270949772}"/>
          </ac:picMkLst>
        </pc:picChg>
      </pc:sldChg>
      <pc:sldChg chg="addSp modSp mod">
        <pc:chgData name="Kara Hillewaere" userId="226bfb9b-7258-46cf-82d4-b66f53b459f2" providerId="ADAL" clId="{0C8CD36A-1D0E-4C00-B37C-F7AA586A2C4B}" dt="2026-09-11T12:00:51.542" v="10596" actId="1076"/>
        <pc:sldMkLst>
          <pc:docMk/>
          <pc:sldMk cId="902316576" sldId="293"/>
        </pc:sldMkLst>
        <pc:spChg chg="mod">
          <ac:chgData name="Kara Hillewaere" userId="226bfb9b-7258-46cf-82d4-b66f53b459f2" providerId="ADAL" clId="{0C8CD36A-1D0E-4C00-B37C-F7AA586A2C4B}" dt="2026-09-11T11:48:44.155" v="10519" actId="20577"/>
          <ac:spMkLst>
            <pc:docMk/>
            <pc:sldMk cId="902316576" sldId="293"/>
            <ac:spMk id="4" creationId="{C0D154EA-D8B8-AB11-C7B3-A617B6658627}"/>
          </ac:spMkLst>
        </pc:spChg>
        <pc:picChg chg="mod modCrop">
          <ac:chgData name="Kara Hillewaere" userId="226bfb9b-7258-46cf-82d4-b66f53b459f2" providerId="ADAL" clId="{0C8CD36A-1D0E-4C00-B37C-F7AA586A2C4B}" dt="2026-09-11T12:00:51.542" v="10596" actId="1076"/>
          <ac:picMkLst>
            <pc:docMk/>
            <pc:sldMk cId="902316576" sldId="293"/>
            <ac:picMk id="3" creationId="{8E16107A-7F99-43C4-E087-19177E825E4F}"/>
          </ac:picMkLst>
        </pc:picChg>
        <pc:picChg chg="mod modCrop">
          <ac:chgData name="Kara Hillewaere" userId="226bfb9b-7258-46cf-82d4-b66f53b459f2" providerId="ADAL" clId="{0C8CD36A-1D0E-4C00-B37C-F7AA586A2C4B}" dt="2026-09-11T12:00:41.568" v="10592" actId="1076"/>
          <ac:picMkLst>
            <pc:docMk/>
            <pc:sldMk cId="902316576" sldId="293"/>
            <ac:picMk id="7" creationId="{194C726A-B54E-05A9-2CE8-CB8B319A30D0}"/>
          </ac:picMkLst>
        </pc:picChg>
        <pc:picChg chg="mod modCrop">
          <ac:chgData name="Kara Hillewaere" userId="226bfb9b-7258-46cf-82d4-b66f53b459f2" providerId="ADAL" clId="{0C8CD36A-1D0E-4C00-B37C-F7AA586A2C4B}" dt="2026-09-11T12:00:43.008" v="10593" actId="1076"/>
          <ac:picMkLst>
            <pc:docMk/>
            <pc:sldMk cId="902316576" sldId="293"/>
            <ac:picMk id="11" creationId="{EDBAE06F-4840-6F1C-7590-C7E546FC104E}"/>
          </ac:picMkLst>
        </pc:picChg>
        <pc:picChg chg="mod modCrop">
          <ac:chgData name="Kara Hillewaere" userId="226bfb9b-7258-46cf-82d4-b66f53b459f2" providerId="ADAL" clId="{0C8CD36A-1D0E-4C00-B37C-F7AA586A2C4B}" dt="2026-09-11T12:00:50.209" v="10595" actId="1076"/>
          <ac:picMkLst>
            <pc:docMk/>
            <pc:sldMk cId="902316576" sldId="293"/>
            <ac:picMk id="12" creationId="{A8F10B0D-8221-5E1E-665B-07AC64B4FAF0}"/>
          </ac:picMkLst>
        </pc:picChg>
        <pc:picChg chg="add mod">
          <ac:chgData name="Kara Hillewaere" userId="226bfb9b-7258-46cf-82d4-b66f53b459f2" providerId="ADAL" clId="{0C8CD36A-1D0E-4C00-B37C-F7AA586A2C4B}" dt="2026-09-07T11:49:26.212" v="1225" actId="1076"/>
          <ac:picMkLst>
            <pc:docMk/>
            <pc:sldMk cId="902316576" sldId="293"/>
            <ac:picMk id="14" creationId="{86FEF7E0-1EAD-A80C-083B-80DDD8E73847}"/>
          </ac:picMkLst>
        </pc:picChg>
      </pc:sldChg>
      <pc:sldChg chg="modSp mod">
        <pc:chgData name="Kara Hillewaere" userId="226bfb9b-7258-46cf-82d4-b66f53b459f2" providerId="ADAL" clId="{0C8CD36A-1D0E-4C00-B37C-F7AA586A2C4B}" dt="2026-09-11T12:01:19.978" v="10603" actId="113"/>
        <pc:sldMkLst>
          <pc:docMk/>
          <pc:sldMk cId="2360692388" sldId="294"/>
        </pc:sldMkLst>
        <pc:spChg chg="mod">
          <ac:chgData name="Kara Hillewaere" userId="226bfb9b-7258-46cf-82d4-b66f53b459f2" providerId="ADAL" clId="{0C8CD36A-1D0E-4C00-B37C-F7AA586A2C4B}" dt="2026-09-11T12:01:19.978" v="10603" actId="113"/>
          <ac:spMkLst>
            <pc:docMk/>
            <pc:sldMk cId="2360692388" sldId="294"/>
            <ac:spMk id="4" creationId="{56BE72E6-9665-6214-8DBF-F74B0158A9AA}"/>
          </ac:spMkLst>
        </pc:spChg>
      </pc:sldChg>
      <pc:sldChg chg="addSp delSp modSp add mod">
        <pc:chgData name="Kara Hillewaere" userId="226bfb9b-7258-46cf-82d4-b66f53b459f2" providerId="ADAL" clId="{0C8CD36A-1D0E-4C00-B37C-F7AA586A2C4B}" dt="2026-09-11T11:47:40.718" v="10488" actId="14100"/>
        <pc:sldMkLst>
          <pc:docMk/>
          <pc:sldMk cId="1454861942" sldId="298"/>
        </pc:sldMkLst>
        <pc:spChg chg="add del mod">
          <ac:chgData name="Kara Hillewaere" userId="226bfb9b-7258-46cf-82d4-b66f53b459f2" providerId="ADAL" clId="{0C8CD36A-1D0E-4C00-B37C-F7AA586A2C4B}" dt="2026-09-11T11:47:40.718" v="10488" actId="14100"/>
          <ac:spMkLst>
            <pc:docMk/>
            <pc:sldMk cId="1454861942" sldId="298"/>
            <ac:spMk id="4" creationId="{5758D205-C50C-0DD1-5B4C-7A580B1C8430}"/>
          </ac:spMkLst>
        </pc:spChg>
        <pc:spChg chg="mod">
          <ac:chgData name="Kara Hillewaere" userId="226bfb9b-7258-46cf-82d4-b66f53b459f2" providerId="ADAL" clId="{0C8CD36A-1D0E-4C00-B37C-F7AA586A2C4B}" dt="2026-09-04T11:19:57.361" v="16" actId="20577"/>
          <ac:spMkLst>
            <pc:docMk/>
            <pc:sldMk cId="1454861942" sldId="298"/>
            <ac:spMk id="9" creationId="{ACF4E4EF-76FE-9BF8-EF41-77F01A68A725}"/>
          </ac:spMkLst>
        </pc:spChg>
        <pc:picChg chg="add mod">
          <ac:chgData name="Kara Hillewaere" userId="226bfb9b-7258-46cf-82d4-b66f53b459f2" providerId="ADAL" clId="{0C8CD36A-1D0E-4C00-B37C-F7AA586A2C4B}" dt="2026-09-04T11:21:21.703" v="37" actId="1076"/>
          <ac:picMkLst>
            <pc:docMk/>
            <pc:sldMk cId="1454861942" sldId="298"/>
            <ac:picMk id="7" creationId="{BF7BACD1-2D2D-4AE5-D71D-8C3093416CD5}"/>
          </ac:picMkLst>
        </pc:picChg>
      </pc:sldChg>
      <pc:sldChg chg="addSp delSp modSp add mod addAnim delAnim modAnim">
        <pc:chgData name="Kara Hillewaere" userId="226bfb9b-7258-46cf-82d4-b66f53b459f2" providerId="ADAL" clId="{0C8CD36A-1D0E-4C00-B37C-F7AA586A2C4B}" dt="2026-09-04T11:51:57.216" v="617"/>
        <pc:sldMkLst>
          <pc:docMk/>
          <pc:sldMk cId="1564432139" sldId="299"/>
        </pc:sldMkLst>
        <pc:spChg chg="mod">
          <ac:chgData name="Kara Hillewaere" userId="226bfb9b-7258-46cf-82d4-b66f53b459f2" providerId="ADAL" clId="{0C8CD36A-1D0E-4C00-B37C-F7AA586A2C4B}" dt="2026-09-04T11:27:06.516" v="74" actId="20577"/>
          <ac:spMkLst>
            <pc:docMk/>
            <pc:sldMk cId="1564432139" sldId="299"/>
            <ac:spMk id="2" creationId="{BB92B582-CCA1-FEF1-FA38-50D2B9B6AC3A}"/>
          </ac:spMkLst>
        </pc:spChg>
        <pc:spChg chg="mod">
          <ac:chgData name="Kara Hillewaere" userId="226bfb9b-7258-46cf-82d4-b66f53b459f2" providerId="ADAL" clId="{0C8CD36A-1D0E-4C00-B37C-F7AA586A2C4B}" dt="2026-09-04T11:27:11.533" v="91" actId="20577"/>
          <ac:spMkLst>
            <pc:docMk/>
            <pc:sldMk cId="1564432139" sldId="299"/>
            <ac:spMk id="9" creationId="{65FAA812-2665-DC0B-550B-1BC135E776C0}"/>
          </ac:spMkLst>
        </pc:spChg>
        <pc:spChg chg="add mod">
          <ac:chgData name="Kara Hillewaere" userId="226bfb9b-7258-46cf-82d4-b66f53b459f2" providerId="ADAL" clId="{0C8CD36A-1D0E-4C00-B37C-F7AA586A2C4B}" dt="2026-09-04T11:51:02.513" v="602" actId="14100"/>
          <ac:spMkLst>
            <pc:docMk/>
            <pc:sldMk cId="1564432139" sldId="299"/>
            <ac:spMk id="15" creationId="{A7CB6F3E-FF8F-DD94-3679-FA000C5B376C}"/>
          </ac:spMkLst>
        </pc:spChg>
        <pc:spChg chg="add mod">
          <ac:chgData name="Kara Hillewaere" userId="226bfb9b-7258-46cf-82d4-b66f53b459f2" providerId="ADAL" clId="{0C8CD36A-1D0E-4C00-B37C-F7AA586A2C4B}" dt="2026-09-04T11:33:48.129" v="319" actId="1076"/>
          <ac:spMkLst>
            <pc:docMk/>
            <pc:sldMk cId="1564432139" sldId="299"/>
            <ac:spMk id="16" creationId="{353591AF-AEF8-4594-EB01-66C806C26DEA}"/>
          </ac:spMkLst>
        </pc:spChg>
        <pc:picChg chg="add mod">
          <ac:chgData name="Kara Hillewaere" userId="226bfb9b-7258-46cf-82d4-b66f53b459f2" providerId="ADAL" clId="{0C8CD36A-1D0E-4C00-B37C-F7AA586A2C4B}" dt="2026-09-04T11:33:06.025" v="313" actId="1076"/>
          <ac:picMkLst>
            <pc:docMk/>
            <pc:sldMk cId="1564432139" sldId="299"/>
            <ac:picMk id="6" creationId="{D8A0F9EA-B0EE-4FBF-B9DC-816536B32855}"/>
          </ac:picMkLst>
        </pc:picChg>
        <pc:picChg chg="add mod modCrop">
          <ac:chgData name="Kara Hillewaere" userId="226bfb9b-7258-46cf-82d4-b66f53b459f2" providerId="ADAL" clId="{0C8CD36A-1D0E-4C00-B37C-F7AA586A2C4B}" dt="2026-09-04T11:45:04.074" v="498" actId="1076"/>
          <ac:picMkLst>
            <pc:docMk/>
            <pc:sldMk cId="1564432139" sldId="299"/>
            <ac:picMk id="18" creationId="{AAA6A947-DBF1-9DCF-05B4-B8F7FF04D082}"/>
          </ac:picMkLst>
        </pc:picChg>
        <pc:picChg chg="add mod">
          <ac:chgData name="Kara Hillewaere" userId="226bfb9b-7258-46cf-82d4-b66f53b459f2" providerId="ADAL" clId="{0C8CD36A-1D0E-4C00-B37C-F7AA586A2C4B}" dt="2026-09-04T11:45:04.074" v="498" actId="1076"/>
          <ac:picMkLst>
            <pc:docMk/>
            <pc:sldMk cId="1564432139" sldId="299"/>
            <ac:picMk id="20" creationId="{D07C8D76-3710-AA99-EE57-7A4E9AFE2DDD}"/>
          </ac:picMkLst>
        </pc:picChg>
        <pc:picChg chg="add mod">
          <ac:chgData name="Kara Hillewaere" userId="226bfb9b-7258-46cf-82d4-b66f53b459f2" providerId="ADAL" clId="{0C8CD36A-1D0E-4C00-B37C-F7AA586A2C4B}" dt="2026-09-04T11:45:04.074" v="498" actId="1076"/>
          <ac:picMkLst>
            <pc:docMk/>
            <pc:sldMk cId="1564432139" sldId="299"/>
            <ac:picMk id="22" creationId="{B0E0B8E5-554F-8295-AA74-D3635FC85E29}"/>
          </ac:picMkLst>
        </pc:picChg>
        <pc:picChg chg="add mod">
          <ac:chgData name="Kara Hillewaere" userId="226bfb9b-7258-46cf-82d4-b66f53b459f2" providerId="ADAL" clId="{0C8CD36A-1D0E-4C00-B37C-F7AA586A2C4B}" dt="2026-09-04T11:45:04.074" v="498" actId="1076"/>
          <ac:picMkLst>
            <pc:docMk/>
            <pc:sldMk cId="1564432139" sldId="299"/>
            <ac:picMk id="24" creationId="{6504D44A-CA75-5678-33FC-6818C3085290}"/>
          </ac:picMkLst>
        </pc:picChg>
        <pc:picChg chg="add mod">
          <ac:chgData name="Kara Hillewaere" userId="226bfb9b-7258-46cf-82d4-b66f53b459f2" providerId="ADAL" clId="{0C8CD36A-1D0E-4C00-B37C-F7AA586A2C4B}" dt="2026-09-04T11:45:05.984" v="499" actId="1076"/>
          <ac:picMkLst>
            <pc:docMk/>
            <pc:sldMk cId="1564432139" sldId="299"/>
            <ac:picMk id="26" creationId="{CE5C9B0F-27B9-7115-9D29-5EEF6DD3E009}"/>
          </ac:picMkLst>
        </pc:picChg>
        <pc:picChg chg="add mod">
          <ac:chgData name="Kara Hillewaere" userId="226bfb9b-7258-46cf-82d4-b66f53b459f2" providerId="ADAL" clId="{0C8CD36A-1D0E-4C00-B37C-F7AA586A2C4B}" dt="2026-09-04T11:45:04.074" v="498" actId="1076"/>
          <ac:picMkLst>
            <pc:docMk/>
            <pc:sldMk cId="1564432139" sldId="299"/>
            <ac:picMk id="28" creationId="{CF00677A-B76D-0AC0-B2CA-A01673696019}"/>
          </ac:picMkLst>
        </pc:picChg>
        <pc:picChg chg="add mod">
          <ac:chgData name="Kara Hillewaere" userId="226bfb9b-7258-46cf-82d4-b66f53b459f2" providerId="ADAL" clId="{0C8CD36A-1D0E-4C00-B37C-F7AA586A2C4B}" dt="2026-09-04T11:42:46.317" v="425" actId="1076"/>
          <ac:picMkLst>
            <pc:docMk/>
            <pc:sldMk cId="1564432139" sldId="299"/>
            <ac:picMk id="30" creationId="{9A1644EC-9BE5-C8CB-3ED8-6DAA56084CE8}"/>
          </ac:picMkLst>
        </pc:picChg>
        <pc:picChg chg="add mod">
          <ac:chgData name="Kara Hillewaere" userId="226bfb9b-7258-46cf-82d4-b66f53b459f2" providerId="ADAL" clId="{0C8CD36A-1D0E-4C00-B37C-F7AA586A2C4B}" dt="2026-09-04T11:42:50.813" v="427" actId="1076"/>
          <ac:picMkLst>
            <pc:docMk/>
            <pc:sldMk cId="1564432139" sldId="299"/>
            <ac:picMk id="32" creationId="{4D36B890-E116-144C-D28F-78D8D1A040B9}"/>
          </ac:picMkLst>
        </pc:picChg>
        <pc:picChg chg="add mod">
          <ac:chgData name="Kara Hillewaere" userId="226bfb9b-7258-46cf-82d4-b66f53b459f2" providerId="ADAL" clId="{0C8CD36A-1D0E-4C00-B37C-F7AA586A2C4B}" dt="2026-09-04T11:42:53.610" v="428" actId="1076"/>
          <ac:picMkLst>
            <pc:docMk/>
            <pc:sldMk cId="1564432139" sldId="299"/>
            <ac:picMk id="34" creationId="{32F6D54C-D9F8-350C-E685-454AD9101D43}"/>
          </ac:picMkLst>
        </pc:picChg>
        <pc:picChg chg="add mod">
          <ac:chgData name="Kara Hillewaere" userId="226bfb9b-7258-46cf-82d4-b66f53b459f2" providerId="ADAL" clId="{0C8CD36A-1D0E-4C00-B37C-F7AA586A2C4B}" dt="2026-09-04T11:43:12.351" v="430" actId="1076"/>
          <ac:picMkLst>
            <pc:docMk/>
            <pc:sldMk cId="1564432139" sldId="299"/>
            <ac:picMk id="36" creationId="{26EEFAFF-C58E-F79D-1FFC-77582FA0C656}"/>
          </ac:picMkLst>
        </pc:picChg>
        <pc:picChg chg="add mod">
          <ac:chgData name="Kara Hillewaere" userId="226bfb9b-7258-46cf-82d4-b66f53b459f2" providerId="ADAL" clId="{0C8CD36A-1D0E-4C00-B37C-F7AA586A2C4B}" dt="2026-09-04T11:43:28.119" v="432" actId="1076"/>
          <ac:picMkLst>
            <pc:docMk/>
            <pc:sldMk cId="1564432139" sldId="299"/>
            <ac:picMk id="38" creationId="{394AAAA4-F048-38C3-E7B0-35A59C31A006}"/>
          </ac:picMkLst>
        </pc:picChg>
      </pc:sldChg>
      <pc:sldChg chg="addSp delSp modSp add mod addAnim delAnim modAnim">
        <pc:chgData name="Kara Hillewaere" userId="226bfb9b-7258-46cf-82d4-b66f53b459f2" providerId="ADAL" clId="{0C8CD36A-1D0E-4C00-B37C-F7AA586A2C4B}" dt="2026-09-11T12:04:26.247" v="10606" actId="20577"/>
        <pc:sldMkLst>
          <pc:docMk/>
          <pc:sldMk cId="2000695233" sldId="300"/>
        </pc:sldMkLst>
        <pc:spChg chg="add mod">
          <ac:chgData name="Kara Hillewaere" userId="226bfb9b-7258-46cf-82d4-b66f53b459f2" providerId="ADAL" clId="{0C8CD36A-1D0E-4C00-B37C-F7AA586A2C4B}" dt="2026-09-04T11:45:20.215" v="521" actId="20577"/>
          <ac:spMkLst>
            <pc:docMk/>
            <pc:sldMk cId="2000695233" sldId="300"/>
            <ac:spMk id="11" creationId="{BDB9E8DF-AAA9-A2E0-FA5F-BDBC22BC9D8E}"/>
          </ac:spMkLst>
        </pc:spChg>
        <pc:spChg chg="add mod">
          <ac:chgData name="Kara Hillewaere" userId="226bfb9b-7258-46cf-82d4-b66f53b459f2" providerId="ADAL" clId="{0C8CD36A-1D0E-4C00-B37C-F7AA586A2C4B}" dt="2026-09-11T12:04:26.247" v="10606" actId="20577"/>
          <ac:spMkLst>
            <pc:docMk/>
            <pc:sldMk cId="2000695233" sldId="300"/>
            <ac:spMk id="14" creationId="{33B24C4F-5FE5-77C3-501E-F2E0D42DB705}"/>
          </ac:spMkLst>
        </pc:spChg>
        <pc:spChg chg="add mod">
          <ac:chgData name="Kara Hillewaere" userId="226bfb9b-7258-46cf-82d4-b66f53b459f2" providerId="ADAL" clId="{0C8CD36A-1D0E-4C00-B37C-F7AA586A2C4B}" dt="2026-09-04T11:49:01.215" v="550" actId="1038"/>
          <ac:spMkLst>
            <pc:docMk/>
            <pc:sldMk cId="2000695233" sldId="300"/>
            <ac:spMk id="17" creationId="{4F3A7D6F-B181-B59D-9029-DAABE6CDD366}"/>
          </ac:spMkLst>
        </pc:spChg>
        <pc:picChg chg="add mod">
          <ac:chgData name="Kara Hillewaere" userId="226bfb9b-7258-46cf-82d4-b66f53b459f2" providerId="ADAL" clId="{0C8CD36A-1D0E-4C00-B37C-F7AA586A2C4B}" dt="2026-09-04T11:48:46.981" v="543" actId="1076"/>
          <ac:picMkLst>
            <pc:docMk/>
            <pc:sldMk cId="2000695233" sldId="300"/>
            <ac:picMk id="4" creationId="{EEF6A001-D47B-9066-1FEC-9ADCE152014E}"/>
          </ac:picMkLst>
        </pc:picChg>
        <pc:picChg chg="mod">
          <ac:chgData name="Kara Hillewaere" userId="226bfb9b-7258-46cf-82d4-b66f53b459f2" providerId="ADAL" clId="{0C8CD36A-1D0E-4C00-B37C-F7AA586A2C4B}" dt="2026-09-04T11:43:59.029" v="443" actId="1076"/>
          <ac:picMkLst>
            <pc:docMk/>
            <pc:sldMk cId="2000695233" sldId="300"/>
            <ac:picMk id="5" creationId="{A49B5BC1-A3B5-3589-6441-03E205B112BC}"/>
          </ac:picMkLst>
        </pc:picChg>
      </pc:sldChg>
      <pc:sldChg chg="addSp delSp modSp add mod ord modAnim">
        <pc:chgData name="Kara Hillewaere" userId="226bfb9b-7258-46cf-82d4-b66f53b459f2" providerId="ADAL" clId="{0C8CD36A-1D0E-4C00-B37C-F7AA586A2C4B}" dt="2026-09-11T11:52:06.819" v="10560" actId="14100"/>
        <pc:sldMkLst>
          <pc:docMk/>
          <pc:sldMk cId="829239875" sldId="302"/>
        </pc:sldMkLst>
        <pc:spChg chg="add mod">
          <ac:chgData name="Kara Hillewaere" userId="226bfb9b-7258-46cf-82d4-b66f53b459f2" providerId="ADAL" clId="{0C8CD36A-1D0E-4C00-B37C-F7AA586A2C4B}" dt="2026-09-11T11:50:25.316" v="10545" actId="14100"/>
          <ac:spMkLst>
            <pc:docMk/>
            <pc:sldMk cId="829239875" sldId="302"/>
            <ac:spMk id="3" creationId="{CF7A6679-1EE2-3D27-48E0-156C9B62EF28}"/>
          </ac:spMkLst>
        </pc:spChg>
        <pc:spChg chg="mod">
          <ac:chgData name="Kara Hillewaere" userId="226bfb9b-7258-46cf-82d4-b66f53b459f2" providerId="ADAL" clId="{0C8CD36A-1D0E-4C00-B37C-F7AA586A2C4B}" dt="2026-09-04T11:50:35.985" v="592" actId="20577"/>
          <ac:spMkLst>
            <pc:docMk/>
            <pc:sldMk cId="829239875" sldId="302"/>
            <ac:spMk id="9" creationId="{454DB898-A103-BDFE-2127-D98881FFB58A}"/>
          </ac:spMkLst>
        </pc:spChg>
        <pc:spChg chg="mod">
          <ac:chgData name="Kara Hillewaere" userId="226bfb9b-7258-46cf-82d4-b66f53b459f2" providerId="ADAL" clId="{0C8CD36A-1D0E-4C00-B37C-F7AA586A2C4B}" dt="2026-09-04T11:56:30.483" v="742" actId="1076"/>
          <ac:spMkLst>
            <pc:docMk/>
            <pc:sldMk cId="829239875" sldId="302"/>
            <ac:spMk id="15" creationId="{F95BB637-1731-F6D5-6C3C-2AF5988D3112}"/>
          </ac:spMkLst>
        </pc:spChg>
        <pc:graphicFrameChg chg="add mod modGraphic">
          <ac:chgData name="Kara Hillewaere" userId="226bfb9b-7258-46cf-82d4-b66f53b459f2" providerId="ADAL" clId="{0C8CD36A-1D0E-4C00-B37C-F7AA586A2C4B}" dt="2026-09-04T12:04:54.689" v="1078" actId="2711"/>
          <ac:graphicFrameMkLst>
            <pc:docMk/>
            <pc:sldMk cId="829239875" sldId="302"/>
            <ac:graphicFrameMk id="7" creationId="{1C1FF187-35AF-1F75-5AE7-E12F22F15577}"/>
          </ac:graphicFrameMkLst>
        </pc:graphicFrameChg>
        <pc:picChg chg="add mod">
          <ac:chgData name="Kara Hillewaere" userId="226bfb9b-7258-46cf-82d4-b66f53b459f2" providerId="ADAL" clId="{0C8CD36A-1D0E-4C00-B37C-F7AA586A2C4B}" dt="2026-09-11T11:52:06.819" v="10560" actId="14100"/>
          <ac:picMkLst>
            <pc:docMk/>
            <pc:sldMk cId="829239875" sldId="302"/>
            <ac:picMk id="6" creationId="{2DE14F16-EAA4-26AD-7C97-F5C569C0B958}"/>
          </ac:picMkLst>
        </pc:picChg>
      </pc:sldChg>
      <pc:sldChg chg="addSp delSp modSp add mod delAnim">
        <pc:chgData name="Kara Hillewaere" userId="226bfb9b-7258-46cf-82d4-b66f53b459f2" providerId="ADAL" clId="{0C8CD36A-1D0E-4C00-B37C-F7AA586A2C4B}" dt="2026-09-07T12:01:44.449" v="1509" actId="1076"/>
        <pc:sldMkLst>
          <pc:docMk/>
          <pc:sldMk cId="3211482584" sldId="303"/>
        </pc:sldMkLst>
        <pc:spChg chg="mod">
          <ac:chgData name="Kara Hillewaere" userId="226bfb9b-7258-46cf-82d4-b66f53b459f2" providerId="ADAL" clId="{0C8CD36A-1D0E-4C00-B37C-F7AA586A2C4B}" dt="2026-09-07T11:49:57.954" v="1243" actId="20577"/>
          <ac:spMkLst>
            <pc:docMk/>
            <pc:sldMk cId="3211482584" sldId="303"/>
            <ac:spMk id="2" creationId="{68252EB3-E4F7-D07B-4AF4-8D05B50DEE59}"/>
          </ac:spMkLst>
        </pc:spChg>
        <pc:spChg chg="mod">
          <ac:chgData name="Kara Hillewaere" userId="226bfb9b-7258-46cf-82d4-b66f53b459f2" providerId="ADAL" clId="{0C8CD36A-1D0E-4C00-B37C-F7AA586A2C4B}" dt="2026-09-07T11:50:33.092" v="1266" actId="20577"/>
          <ac:spMkLst>
            <pc:docMk/>
            <pc:sldMk cId="3211482584" sldId="303"/>
            <ac:spMk id="9" creationId="{385BA678-6858-B491-664B-8F65B468ABD1}"/>
          </ac:spMkLst>
        </pc:spChg>
        <pc:spChg chg="mod">
          <ac:chgData name="Kara Hillewaere" userId="226bfb9b-7258-46cf-82d4-b66f53b459f2" providerId="ADAL" clId="{0C8CD36A-1D0E-4C00-B37C-F7AA586A2C4B}" dt="2026-09-07T11:57:13.668" v="1477" actId="1076"/>
          <ac:spMkLst>
            <pc:docMk/>
            <pc:sldMk cId="3211482584" sldId="303"/>
            <ac:spMk id="15" creationId="{BCCD9FD1-CEDA-55A7-3642-732E3914468B}"/>
          </ac:spMkLst>
        </pc:spChg>
        <pc:picChg chg="add del">
          <ac:chgData name="Kara Hillewaere" userId="226bfb9b-7258-46cf-82d4-b66f53b459f2" providerId="ADAL" clId="{0C8CD36A-1D0E-4C00-B37C-F7AA586A2C4B}" dt="2026-09-07T11:51:00.437" v="1284" actId="478"/>
          <ac:picMkLst>
            <pc:docMk/>
            <pc:sldMk cId="3211482584" sldId="303"/>
            <ac:picMk id="5" creationId="{5B2A1CB1-6A6E-9ED8-0FBF-87A4EB29B9DA}"/>
          </ac:picMkLst>
        </pc:picChg>
        <pc:picChg chg="add del mod">
          <ac:chgData name="Kara Hillewaere" userId="226bfb9b-7258-46cf-82d4-b66f53b459f2" providerId="ADAL" clId="{0C8CD36A-1D0E-4C00-B37C-F7AA586A2C4B}" dt="2026-09-07T11:56:58.958" v="1475" actId="1076"/>
          <ac:picMkLst>
            <pc:docMk/>
            <pc:sldMk cId="3211482584" sldId="303"/>
            <ac:picMk id="11" creationId="{96F708EB-011F-41D7-7EA8-7B7BE7794EE8}"/>
          </ac:picMkLst>
        </pc:picChg>
        <pc:picChg chg="add mod">
          <ac:chgData name="Kara Hillewaere" userId="226bfb9b-7258-46cf-82d4-b66f53b459f2" providerId="ADAL" clId="{0C8CD36A-1D0E-4C00-B37C-F7AA586A2C4B}" dt="2026-09-07T11:59:42.261" v="1495" actId="1076"/>
          <ac:picMkLst>
            <pc:docMk/>
            <pc:sldMk cId="3211482584" sldId="303"/>
            <ac:picMk id="14" creationId="{BA56CBF0-CF8C-DADF-9CDA-9F5B6E618691}"/>
          </ac:picMkLst>
        </pc:picChg>
        <pc:picChg chg="add mod">
          <ac:chgData name="Kara Hillewaere" userId="226bfb9b-7258-46cf-82d4-b66f53b459f2" providerId="ADAL" clId="{0C8CD36A-1D0E-4C00-B37C-F7AA586A2C4B}" dt="2026-09-07T12:01:44.449" v="1509" actId="1076"/>
          <ac:picMkLst>
            <pc:docMk/>
            <pc:sldMk cId="3211482584" sldId="303"/>
            <ac:picMk id="18" creationId="{03CDF7F6-2885-392C-1621-59BBA247DD9F}"/>
          </ac:picMkLst>
        </pc:picChg>
      </pc:sldChg>
      <pc:sldChg chg="addSp delSp modSp add mod ord addAnim delAnim modAnim">
        <pc:chgData name="Kara Hillewaere" userId="226bfb9b-7258-46cf-82d4-b66f53b459f2" providerId="ADAL" clId="{0C8CD36A-1D0E-4C00-B37C-F7AA586A2C4B}" dt="2026-09-07T12:20:18.740" v="2283"/>
        <pc:sldMkLst>
          <pc:docMk/>
          <pc:sldMk cId="2025743798" sldId="304"/>
        </pc:sldMkLst>
        <pc:spChg chg="mod">
          <ac:chgData name="Kara Hillewaere" userId="226bfb9b-7258-46cf-82d4-b66f53b459f2" providerId="ADAL" clId="{0C8CD36A-1D0E-4C00-B37C-F7AA586A2C4B}" dt="2026-09-07T12:02:10.954" v="1522" actId="20577"/>
          <ac:spMkLst>
            <pc:docMk/>
            <pc:sldMk cId="2025743798" sldId="304"/>
            <ac:spMk id="2" creationId="{7396FB01-083F-D651-2932-5987BD8B3044}"/>
          </ac:spMkLst>
        </pc:spChg>
        <pc:spChg chg="mod">
          <ac:chgData name="Kara Hillewaere" userId="226bfb9b-7258-46cf-82d4-b66f53b459f2" providerId="ADAL" clId="{0C8CD36A-1D0E-4C00-B37C-F7AA586A2C4B}" dt="2026-09-07T12:02:20.869" v="1552" actId="20577"/>
          <ac:spMkLst>
            <pc:docMk/>
            <pc:sldMk cId="2025743798" sldId="304"/>
            <ac:spMk id="9" creationId="{54C80CE1-FDAA-76C3-D816-146CA1AFCB0D}"/>
          </ac:spMkLst>
        </pc:spChg>
        <pc:spChg chg="add mod">
          <ac:chgData name="Kara Hillewaere" userId="226bfb9b-7258-46cf-82d4-b66f53b459f2" providerId="ADAL" clId="{0C8CD36A-1D0E-4C00-B37C-F7AA586A2C4B}" dt="2026-09-07T12:18:15.860" v="2264" actId="1076"/>
          <ac:spMkLst>
            <pc:docMk/>
            <pc:sldMk cId="2025743798" sldId="304"/>
            <ac:spMk id="12" creationId="{1D785D59-DE9D-35A1-FE0E-13F9F25C4D0A}"/>
          </ac:spMkLst>
        </pc:spChg>
        <pc:spChg chg="mod">
          <ac:chgData name="Kara Hillewaere" userId="226bfb9b-7258-46cf-82d4-b66f53b459f2" providerId="ADAL" clId="{0C8CD36A-1D0E-4C00-B37C-F7AA586A2C4B}" dt="2026-09-07T12:09:45.157" v="1916" actId="115"/>
          <ac:spMkLst>
            <pc:docMk/>
            <pc:sldMk cId="2025743798" sldId="304"/>
            <ac:spMk id="15" creationId="{57D7BFB3-723C-A8B0-A7A2-84C93BB9EADF}"/>
          </ac:spMkLst>
        </pc:spChg>
        <pc:spChg chg="add mod">
          <ac:chgData name="Kara Hillewaere" userId="226bfb9b-7258-46cf-82d4-b66f53b459f2" providerId="ADAL" clId="{0C8CD36A-1D0E-4C00-B37C-F7AA586A2C4B}" dt="2026-09-07T12:18:06.511" v="2263" actId="20577"/>
          <ac:spMkLst>
            <pc:docMk/>
            <pc:sldMk cId="2025743798" sldId="304"/>
            <ac:spMk id="28" creationId="{95908CD3-8F28-979B-7162-66F8BD943B1F}"/>
          </ac:spMkLst>
        </pc:spChg>
        <pc:spChg chg="add mod">
          <ac:chgData name="Kara Hillewaere" userId="226bfb9b-7258-46cf-82d4-b66f53b459f2" providerId="ADAL" clId="{0C8CD36A-1D0E-4C00-B37C-F7AA586A2C4B}" dt="2026-09-07T12:18:39.827" v="2275" actId="20577"/>
          <ac:spMkLst>
            <pc:docMk/>
            <pc:sldMk cId="2025743798" sldId="304"/>
            <ac:spMk id="29" creationId="{86694942-6453-402D-4506-FD7FE9CB8141}"/>
          </ac:spMkLst>
        </pc:spChg>
        <pc:picChg chg="add del">
          <ac:chgData name="Kara Hillewaere" userId="226bfb9b-7258-46cf-82d4-b66f53b459f2" providerId="ADAL" clId="{0C8CD36A-1D0E-4C00-B37C-F7AA586A2C4B}" dt="2026-09-07T12:02:31.372" v="1558" actId="478"/>
          <ac:picMkLst>
            <pc:docMk/>
            <pc:sldMk cId="2025743798" sldId="304"/>
            <ac:picMk id="5" creationId="{15DA1054-3705-6CC0-E1DF-DAC8CBA63AC7}"/>
          </ac:picMkLst>
        </pc:picChg>
        <pc:picChg chg="add mod">
          <ac:chgData name="Kara Hillewaere" userId="226bfb9b-7258-46cf-82d4-b66f53b459f2" providerId="ADAL" clId="{0C8CD36A-1D0E-4C00-B37C-F7AA586A2C4B}" dt="2026-09-07T12:18:15.860" v="2264" actId="1076"/>
          <ac:picMkLst>
            <pc:docMk/>
            <pc:sldMk cId="2025743798" sldId="304"/>
            <ac:picMk id="26" creationId="{F20E57A8-DFBF-A3C9-8015-9AEAF9789588}"/>
          </ac:picMkLst>
        </pc:picChg>
        <pc:picChg chg="add mod">
          <ac:chgData name="Kara Hillewaere" userId="226bfb9b-7258-46cf-82d4-b66f53b459f2" providerId="ADAL" clId="{0C8CD36A-1D0E-4C00-B37C-F7AA586A2C4B}" dt="2026-09-07T12:18:33.597" v="2266" actId="1076"/>
          <ac:picMkLst>
            <pc:docMk/>
            <pc:sldMk cId="2025743798" sldId="304"/>
            <ac:picMk id="30" creationId="{D924D422-A6F0-00E5-E46E-CD051C70D5F7}"/>
          </ac:picMkLst>
        </pc:picChg>
      </pc:sldChg>
      <pc:sldChg chg="modSp add mod">
        <pc:chgData name="Kara Hillewaere" userId="226bfb9b-7258-46cf-82d4-b66f53b459f2" providerId="ADAL" clId="{0C8CD36A-1D0E-4C00-B37C-F7AA586A2C4B}" dt="2026-09-07T12:25:10.807" v="2865" actId="20577"/>
        <pc:sldMkLst>
          <pc:docMk/>
          <pc:sldMk cId="222259587" sldId="305"/>
        </pc:sldMkLst>
        <pc:spChg chg="mod">
          <ac:chgData name="Kara Hillewaere" userId="226bfb9b-7258-46cf-82d4-b66f53b459f2" providerId="ADAL" clId="{0C8CD36A-1D0E-4C00-B37C-F7AA586A2C4B}" dt="2026-09-07T12:23:24.383" v="2680" actId="20577"/>
          <ac:spMkLst>
            <pc:docMk/>
            <pc:sldMk cId="222259587" sldId="305"/>
            <ac:spMk id="12" creationId="{7C739B04-D7C0-3955-0233-1B1572D62756}"/>
          </ac:spMkLst>
        </pc:spChg>
        <pc:spChg chg="mod">
          <ac:chgData name="Kara Hillewaere" userId="226bfb9b-7258-46cf-82d4-b66f53b459f2" providerId="ADAL" clId="{0C8CD36A-1D0E-4C00-B37C-F7AA586A2C4B}" dt="2026-09-07T12:23:11.180" v="2653" actId="20577"/>
          <ac:spMkLst>
            <pc:docMk/>
            <pc:sldMk cId="222259587" sldId="305"/>
            <ac:spMk id="15" creationId="{518FFD42-E72B-86F2-8DF1-1F1A50987E77}"/>
          </ac:spMkLst>
        </pc:spChg>
        <pc:spChg chg="mod">
          <ac:chgData name="Kara Hillewaere" userId="226bfb9b-7258-46cf-82d4-b66f53b459f2" providerId="ADAL" clId="{0C8CD36A-1D0E-4C00-B37C-F7AA586A2C4B}" dt="2026-09-07T12:24:57.684" v="2842" actId="20577"/>
          <ac:spMkLst>
            <pc:docMk/>
            <pc:sldMk cId="222259587" sldId="305"/>
            <ac:spMk id="28" creationId="{4813B44A-48A7-8E96-2EE9-374FD019DF68}"/>
          </ac:spMkLst>
        </pc:spChg>
        <pc:spChg chg="mod">
          <ac:chgData name="Kara Hillewaere" userId="226bfb9b-7258-46cf-82d4-b66f53b459f2" providerId="ADAL" clId="{0C8CD36A-1D0E-4C00-B37C-F7AA586A2C4B}" dt="2026-09-07T12:25:10.807" v="2865" actId="20577"/>
          <ac:spMkLst>
            <pc:docMk/>
            <pc:sldMk cId="222259587" sldId="305"/>
            <ac:spMk id="29" creationId="{E93C80AD-2F49-97FF-2F72-B1797DFFCDF7}"/>
          </ac:spMkLst>
        </pc:spChg>
      </pc:sldChg>
      <pc:sldChg chg="delSp modSp add del mod delAnim">
        <pc:chgData name="Kara Hillewaere" userId="226bfb9b-7258-46cf-82d4-b66f53b459f2" providerId="ADAL" clId="{0C8CD36A-1D0E-4C00-B37C-F7AA586A2C4B}" dt="2026-09-11T11:51:03.638" v="10547" actId="1076"/>
        <pc:sldMkLst>
          <pc:docMk/>
          <pc:sldMk cId="1084665485" sldId="306"/>
        </pc:sldMkLst>
        <pc:spChg chg="mod">
          <ac:chgData name="Kara Hillewaere" userId="226bfb9b-7258-46cf-82d4-b66f53b459f2" providerId="ADAL" clId="{0C8CD36A-1D0E-4C00-B37C-F7AA586A2C4B}" dt="2026-09-11T11:51:03.638" v="10547" actId="1076"/>
          <ac:spMkLst>
            <pc:docMk/>
            <pc:sldMk cId="1084665485" sldId="306"/>
            <ac:spMk id="12" creationId="{05D24CF1-2FD7-9A8F-B3D4-43EB43DDD299}"/>
          </ac:spMkLst>
        </pc:spChg>
        <pc:spChg chg="mod">
          <ac:chgData name="Kara Hillewaere" userId="226bfb9b-7258-46cf-82d4-b66f53b459f2" providerId="ADAL" clId="{0C8CD36A-1D0E-4C00-B37C-F7AA586A2C4B}" dt="2026-09-07T12:28:22.121" v="3296" actId="20577"/>
          <ac:spMkLst>
            <pc:docMk/>
            <pc:sldMk cId="1084665485" sldId="306"/>
            <ac:spMk id="15" creationId="{2524C583-AE70-7537-7D1E-2661C525BAA5}"/>
          </ac:spMkLst>
        </pc:spChg>
        <pc:spChg chg="mod">
          <ac:chgData name="Kara Hillewaere" userId="226bfb9b-7258-46cf-82d4-b66f53b459f2" providerId="ADAL" clId="{0C8CD36A-1D0E-4C00-B37C-F7AA586A2C4B}" dt="2026-09-07T12:30:58.309" v="3472" actId="20577"/>
          <ac:spMkLst>
            <pc:docMk/>
            <pc:sldMk cId="1084665485" sldId="306"/>
            <ac:spMk id="28" creationId="{BE9BB271-56EB-11FB-1192-6221EDEE492E}"/>
          </ac:spMkLst>
        </pc:spChg>
      </pc:sldChg>
      <pc:sldChg chg="addSp delSp modSp add mod modAnim">
        <pc:chgData name="Kara Hillewaere" userId="226bfb9b-7258-46cf-82d4-b66f53b459f2" providerId="ADAL" clId="{0C8CD36A-1D0E-4C00-B37C-F7AA586A2C4B}" dt="2026-09-11T11:51:34.731" v="10555" actId="114"/>
        <pc:sldMkLst>
          <pc:docMk/>
          <pc:sldMk cId="4080411754" sldId="309"/>
        </pc:sldMkLst>
        <pc:spChg chg="mod">
          <ac:chgData name="Kara Hillewaere" userId="226bfb9b-7258-46cf-82d4-b66f53b459f2" providerId="ADAL" clId="{0C8CD36A-1D0E-4C00-B37C-F7AA586A2C4B}" dt="2026-09-11T11:51:17.118" v="10549" actId="113"/>
          <ac:spMkLst>
            <pc:docMk/>
            <pc:sldMk cId="4080411754" sldId="309"/>
            <ac:spMk id="15" creationId="{2C2F473B-0A0A-D867-F608-2AF35689E786}"/>
          </ac:spMkLst>
        </pc:spChg>
        <pc:spChg chg="add mod">
          <ac:chgData name="Kara Hillewaere" userId="226bfb9b-7258-46cf-82d4-b66f53b459f2" providerId="ADAL" clId="{0C8CD36A-1D0E-4C00-B37C-F7AA586A2C4B}" dt="2026-09-11T11:51:13.136" v="10548" actId="113"/>
          <ac:spMkLst>
            <pc:docMk/>
            <pc:sldMk cId="4080411754" sldId="309"/>
            <ac:spMk id="16" creationId="{A27C3AEA-2D17-7613-3B4E-D3A23EA80B39}"/>
          </ac:spMkLst>
        </pc:spChg>
        <pc:spChg chg="add mod">
          <ac:chgData name="Kara Hillewaere" userId="226bfb9b-7258-46cf-82d4-b66f53b459f2" providerId="ADAL" clId="{0C8CD36A-1D0E-4C00-B37C-F7AA586A2C4B}" dt="2026-09-11T11:51:24.683" v="10551" actId="113"/>
          <ac:spMkLst>
            <pc:docMk/>
            <pc:sldMk cId="4080411754" sldId="309"/>
            <ac:spMk id="19" creationId="{6B602EA1-606C-7F32-75DE-22E8E96EDD9D}"/>
          </ac:spMkLst>
        </pc:spChg>
        <pc:spChg chg="add mod">
          <ac:chgData name="Kara Hillewaere" userId="226bfb9b-7258-46cf-82d4-b66f53b459f2" providerId="ADAL" clId="{0C8CD36A-1D0E-4C00-B37C-F7AA586A2C4B}" dt="2026-09-11T11:51:29.553" v="10552" actId="113"/>
          <ac:spMkLst>
            <pc:docMk/>
            <pc:sldMk cId="4080411754" sldId="309"/>
            <ac:spMk id="23" creationId="{6F6CB104-C702-C44A-1DFA-8BEB305D9832}"/>
          </ac:spMkLst>
        </pc:spChg>
        <pc:spChg chg="add mod">
          <ac:chgData name="Kara Hillewaere" userId="226bfb9b-7258-46cf-82d4-b66f53b459f2" providerId="ADAL" clId="{0C8CD36A-1D0E-4C00-B37C-F7AA586A2C4B}" dt="2026-09-11T11:51:20.484" v="10550" actId="113"/>
          <ac:spMkLst>
            <pc:docMk/>
            <pc:sldMk cId="4080411754" sldId="309"/>
            <ac:spMk id="25" creationId="{65B714B0-4784-30D6-443D-D140072A3DE3}"/>
          </ac:spMkLst>
        </pc:spChg>
        <pc:spChg chg="add mod">
          <ac:chgData name="Kara Hillewaere" userId="226bfb9b-7258-46cf-82d4-b66f53b459f2" providerId="ADAL" clId="{0C8CD36A-1D0E-4C00-B37C-F7AA586A2C4B}" dt="2026-09-11T11:51:34.731" v="10555" actId="114"/>
          <ac:spMkLst>
            <pc:docMk/>
            <pc:sldMk cId="4080411754" sldId="309"/>
            <ac:spMk id="31" creationId="{DE6EC2ED-E20C-A239-9B88-13C50934E843}"/>
          </ac:spMkLst>
        </pc:spChg>
        <pc:picChg chg="mod">
          <ac:chgData name="Kara Hillewaere" userId="226bfb9b-7258-46cf-82d4-b66f53b459f2" providerId="ADAL" clId="{0C8CD36A-1D0E-4C00-B37C-F7AA586A2C4B}" dt="2026-09-07T12:56:47.823" v="5450" actId="29295"/>
          <ac:picMkLst>
            <pc:docMk/>
            <pc:sldMk cId="4080411754" sldId="309"/>
            <ac:picMk id="5" creationId="{EFF131C4-966B-D7D6-DAE9-AB9D80E042AF}"/>
          </ac:picMkLst>
        </pc:picChg>
        <pc:picChg chg="add mod">
          <ac:chgData name="Kara Hillewaere" userId="226bfb9b-7258-46cf-82d4-b66f53b459f2" providerId="ADAL" clId="{0C8CD36A-1D0E-4C00-B37C-F7AA586A2C4B}" dt="2026-09-07T12:47:23.123" v="4834" actId="1076"/>
          <ac:picMkLst>
            <pc:docMk/>
            <pc:sldMk cId="4080411754" sldId="309"/>
            <ac:picMk id="6" creationId="{2DD76185-3EA9-B8F7-F5AE-84FCD0AFAFEC}"/>
          </ac:picMkLst>
        </pc:picChg>
      </pc:sldChg>
      <pc:sldChg chg="addSp delSp modSp add mod ord delAnim">
        <pc:chgData name="Kara Hillewaere" userId="226bfb9b-7258-46cf-82d4-b66f53b459f2" providerId="ADAL" clId="{0C8CD36A-1D0E-4C00-B37C-F7AA586A2C4B}" dt="2026-09-07T13:36:17.476" v="5514" actId="1076"/>
        <pc:sldMkLst>
          <pc:docMk/>
          <pc:sldMk cId="3574070227" sldId="310"/>
        </pc:sldMkLst>
        <pc:spChg chg="mod">
          <ac:chgData name="Kara Hillewaere" userId="226bfb9b-7258-46cf-82d4-b66f53b459f2" providerId="ADAL" clId="{0C8CD36A-1D0E-4C00-B37C-F7AA586A2C4B}" dt="2026-09-07T12:58:46.881" v="5487" actId="20577"/>
          <ac:spMkLst>
            <pc:docMk/>
            <pc:sldMk cId="3574070227" sldId="310"/>
            <ac:spMk id="2" creationId="{C8551281-979A-9007-B4B0-04A237320E1F}"/>
          </ac:spMkLst>
        </pc:spChg>
        <pc:spChg chg="mod">
          <ac:chgData name="Kara Hillewaere" userId="226bfb9b-7258-46cf-82d4-b66f53b459f2" providerId="ADAL" clId="{0C8CD36A-1D0E-4C00-B37C-F7AA586A2C4B}" dt="2026-09-07T12:58:52.640" v="5495" actId="20577"/>
          <ac:spMkLst>
            <pc:docMk/>
            <pc:sldMk cId="3574070227" sldId="310"/>
            <ac:spMk id="9" creationId="{89A7763E-5123-F161-828A-81E5EDF9129F}"/>
          </ac:spMkLst>
        </pc:spChg>
        <pc:picChg chg="add mod modCrop">
          <ac:chgData name="Kara Hillewaere" userId="226bfb9b-7258-46cf-82d4-b66f53b459f2" providerId="ADAL" clId="{0C8CD36A-1D0E-4C00-B37C-F7AA586A2C4B}" dt="2026-09-07T13:36:17.476" v="5514" actId="1076"/>
          <ac:picMkLst>
            <pc:docMk/>
            <pc:sldMk cId="3574070227" sldId="310"/>
            <ac:picMk id="4" creationId="{BA9DD769-242F-6900-C9B5-DBBF116B3D21}"/>
          </ac:picMkLst>
        </pc:picChg>
      </pc:sldChg>
      <pc:sldChg chg="addSp delSp modSp add mod ord addAnim delAnim modAnim">
        <pc:chgData name="Kara Hillewaere" userId="226bfb9b-7258-46cf-82d4-b66f53b459f2" providerId="ADAL" clId="{0C8CD36A-1D0E-4C00-B37C-F7AA586A2C4B}" dt="2026-09-11T11:51:57.243" v="10558" actId="1076"/>
        <pc:sldMkLst>
          <pc:docMk/>
          <pc:sldMk cId="455933547" sldId="311"/>
        </pc:sldMkLst>
        <pc:spChg chg="mod">
          <ac:chgData name="Kara Hillewaere" userId="226bfb9b-7258-46cf-82d4-b66f53b459f2" providerId="ADAL" clId="{0C8CD36A-1D0E-4C00-B37C-F7AA586A2C4B}" dt="2026-09-07T13:36:54.174" v="5545" actId="20577"/>
          <ac:spMkLst>
            <pc:docMk/>
            <pc:sldMk cId="455933547" sldId="311"/>
            <ac:spMk id="2" creationId="{9146113E-D018-3086-C1A2-E8D678E26F5E}"/>
          </ac:spMkLst>
        </pc:spChg>
        <pc:spChg chg="add mod">
          <ac:chgData name="Kara Hillewaere" userId="226bfb9b-7258-46cf-82d4-b66f53b459f2" providerId="ADAL" clId="{0C8CD36A-1D0E-4C00-B37C-F7AA586A2C4B}" dt="2026-09-07T13:49:48.498" v="6207" actId="208"/>
          <ac:spMkLst>
            <pc:docMk/>
            <pc:sldMk cId="455933547" sldId="311"/>
            <ac:spMk id="6" creationId="{517D0A0B-E675-6D39-1B00-05C24EDD2145}"/>
          </ac:spMkLst>
        </pc:spChg>
        <pc:spChg chg="mod">
          <ac:chgData name="Kara Hillewaere" userId="226bfb9b-7258-46cf-82d4-b66f53b459f2" providerId="ADAL" clId="{0C8CD36A-1D0E-4C00-B37C-F7AA586A2C4B}" dt="2026-09-07T13:36:59.815" v="5555" actId="20577"/>
          <ac:spMkLst>
            <pc:docMk/>
            <pc:sldMk cId="455933547" sldId="311"/>
            <ac:spMk id="9" creationId="{8AA6E3B8-9AB0-E2FA-4492-E2EE5E8F9191}"/>
          </ac:spMkLst>
        </pc:spChg>
        <pc:spChg chg="add mod">
          <ac:chgData name="Kara Hillewaere" userId="226bfb9b-7258-46cf-82d4-b66f53b459f2" providerId="ADAL" clId="{0C8CD36A-1D0E-4C00-B37C-F7AA586A2C4B}" dt="2026-09-07T13:49:44.525" v="6206" actId="208"/>
          <ac:spMkLst>
            <pc:docMk/>
            <pc:sldMk cId="455933547" sldId="311"/>
            <ac:spMk id="14" creationId="{C35A57E1-9449-BEE0-548C-19A47291D918}"/>
          </ac:spMkLst>
        </pc:spChg>
        <pc:spChg chg="mod">
          <ac:chgData name="Kara Hillewaere" userId="226bfb9b-7258-46cf-82d4-b66f53b459f2" providerId="ADAL" clId="{0C8CD36A-1D0E-4C00-B37C-F7AA586A2C4B}" dt="2026-09-07T13:50:52.076" v="6216" actId="14100"/>
          <ac:spMkLst>
            <pc:docMk/>
            <pc:sldMk cId="455933547" sldId="311"/>
            <ac:spMk id="15" creationId="{4AAAB246-9121-5A6C-F3FD-F611FAA284E6}"/>
          </ac:spMkLst>
        </pc:spChg>
        <pc:spChg chg="add mod">
          <ac:chgData name="Kara Hillewaere" userId="226bfb9b-7258-46cf-82d4-b66f53b459f2" providerId="ADAL" clId="{0C8CD36A-1D0E-4C00-B37C-F7AA586A2C4B}" dt="2026-09-07T13:54:54.015" v="6261" actId="1076"/>
          <ac:spMkLst>
            <pc:docMk/>
            <pc:sldMk cId="455933547" sldId="311"/>
            <ac:spMk id="16" creationId="{EC9C7B8D-00C0-ACC9-12CF-A398510950DC}"/>
          </ac:spMkLst>
        </pc:spChg>
        <pc:spChg chg="add mod">
          <ac:chgData name="Kara Hillewaere" userId="226bfb9b-7258-46cf-82d4-b66f53b459f2" providerId="ADAL" clId="{0C8CD36A-1D0E-4C00-B37C-F7AA586A2C4B}" dt="2026-09-07T13:59:54.909" v="6298" actId="14100"/>
          <ac:spMkLst>
            <pc:docMk/>
            <pc:sldMk cId="455933547" sldId="311"/>
            <ac:spMk id="17" creationId="{E575F8CF-EAB8-D506-9C3E-D67E87DF3278}"/>
          </ac:spMkLst>
        </pc:spChg>
        <pc:spChg chg="add mod">
          <ac:chgData name="Kara Hillewaere" userId="226bfb9b-7258-46cf-82d4-b66f53b459f2" providerId="ADAL" clId="{0C8CD36A-1D0E-4C00-B37C-F7AA586A2C4B}" dt="2026-09-07T14:00:20.880" v="6305" actId="1076"/>
          <ac:spMkLst>
            <pc:docMk/>
            <pc:sldMk cId="455933547" sldId="311"/>
            <ac:spMk id="18" creationId="{092CC00C-3B2C-68E2-AFD9-374B369FAA05}"/>
          </ac:spMkLst>
        </pc:spChg>
        <pc:spChg chg="add mod">
          <ac:chgData name="Kara Hillewaere" userId="226bfb9b-7258-46cf-82d4-b66f53b459f2" providerId="ADAL" clId="{0C8CD36A-1D0E-4C00-B37C-F7AA586A2C4B}" dt="2026-09-11T11:51:54.961" v="10557" actId="14100"/>
          <ac:spMkLst>
            <pc:docMk/>
            <pc:sldMk cId="455933547" sldId="311"/>
            <ac:spMk id="21" creationId="{2514958E-01DA-6B0F-4B52-04963E28B18C}"/>
          </ac:spMkLst>
        </pc:spChg>
        <pc:picChg chg="add mod ord">
          <ac:chgData name="Kara Hillewaere" userId="226bfb9b-7258-46cf-82d4-b66f53b459f2" providerId="ADAL" clId="{0C8CD36A-1D0E-4C00-B37C-F7AA586A2C4B}" dt="2026-09-07T14:00:06.576" v="6301" actId="1076"/>
          <ac:picMkLst>
            <pc:docMk/>
            <pc:sldMk cId="455933547" sldId="311"/>
            <ac:picMk id="4" creationId="{DEAC7330-1731-83C1-5310-5671F2BBEB23}"/>
          </ac:picMkLst>
        </pc:picChg>
        <pc:picChg chg="add mod">
          <ac:chgData name="Kara Hillewaere" userId="226bfb9b-7258-46cf-82d4-b66f53b459f2" providerId="ADAL" clId="{0C8CD36A-1D0E-4C00-B37C-F7AA586A2C4B}" dt="2026-09-07T13:47:29.629" v="6180" actId="1076"/>
          <ac:picMkLst>
            <pc:docMk/>
            <pc:sldMk cId="455933547" sldId="311"/>
            <ac:picMk id="11" creationId="{E46ECA04-9980-9F50-E605-857E5CB20F44}"/>
          </ac:picMkLst>
        </pc:picChg>
        <pc:picChg chg="add mod">
          <ac:chgData name="Kara Hillewaere" userId="226bfb9b-7258-46cf-82d4-b66f53b459f2" providerId="ADAL" clId="{0C8CD36A-1D0E-4C00-B37C-F7AA586A2C4B}" dt="2026-09-11T11:51:57.243" v="10558" actId="1076"/>
          <ac:picMkLst>
            <pc:docMk/>
            <pc:sldMk cId="455933547" sldId="311"/>
            <ac:picMk id="22" creationId="{3B96740C-0775-82D9-C8B7-3CD29DF1E38C}"/>
          </ac:picMkLst>
        </pc:picChg>
      </pc:sldChg>
      <pc:sldChg chg="addSp delSp modSp add mod modAnim">
        <pc:chgData name="Kara Hillewaere" userId="226bfb9b-7258-46cf-82d4-b66f53b459f2" providerId="ADAL" clId="{0C8CD36A-1D0E-4C00-B37C-F7AA586A2C4B}" dt="2026-09-11T11:52:48.842" v="10569" actId="1076"/>
        <pc:sldMkLst>
          <pc:docMk/>
          <pc:sldMk cId="3747065268" sldId="312"/>
        </pc:sldMkLst>
        <pc:spChg chg="del">
          <ac:chgData name="Kara Hillewaere" userId="226bfb9b-7258-46cf-82d4-b66f53b459f2" providerId="ADAL" clId="{0C8CD36A-1D0E-4C00-B37C-F7AA586A2C4B}" dt="2026-09-10T14:29:39.141" v="7778" actId="478"/>
          <ac:spMkLst>
            <pc:docMk/>
            <pc:sldMk cId="3747065268" sldId="312"/>
            <ac:spMk id="6" creationId="{BBA8FF37-6EA6-C41F-3C45-5A5C885997FA}"/>
          </ac:spMkLst>
        </pc:spChg>
        <pc:spChg chg="add mod">
          <ac:chgData name="Kara Hillewaere" userId="226bfb9b-7258-46cf-82d4-b66f53b459f2" providerId="ADAL" clId="{0C8CD36A-1D0E-4C00-B37C-F7AA586A2C4B}" dt="2026-09-11T11:52:48.842" v="10569" actId="1076"/>
          <ac:spMkLst>
            <pc:docMk/>
            <pc:sldMk cId="3747065268" sldId="312"/>
            <ac:spMk id="7" creationId="{FEB98597-5EAF-7717-7A37-753E402005BE}"/>
          </ac:spMkLst>
        </pc:spChg>
        <pc:spChg chg="mod">
          <ac:chgData name="Kara Hillewaere" userId="226bfb9b-7258-46cf-82d4-b66f53b459f2" providerId="ADAL" clId="{0C8CD36A-1D0E-4C00-B37C-F7AA586A2C4B}" dt="2026-09-07T14:01:59.918" v="6361" actId="20577"/>
          <ac:spMkLst>
            <pc:docMk/>
            <pc:sldMk cId="3747065268" sldId="312"/>
            <ac:spMk id="9" creationId="{7E6E1D31-8C9B-9206-C792-6EF03A757B82}"/>
          </ac:spMkLst>
        </pc:spChg>
        <pc:spChg chg="del">
          <ac:chgData name="Kara Hillewaere" userId="226bfb9b-7258-46cf-82d4-b66f53b459f2" providerId="ADAL" clId="{0C8CD36A-1D0E-4C00-B37C-F7AA586A2C4B}" dt="2026-09-10T14:29:53.267" v="7782" actId="478"/>
          <ac:spMkLst>
            <pc:docMk/>
            <pc:sldMk cId="3747065268" sldId="312"/>
            <ac:spMk id="14" creationId="{E14668AD-CA68-57EA-859F-D737D04B4BED}"/>
          </ac:spMkLst>
        </pc:spChg>
        <pc:spChg chg="mod">
          <ac:chgData name="Kara Hillewaere" userId="226bfb9b-7258-46cf-82d4-b66f53b459f2" providerId="ADAL" clId="{0C8CD36A-1D0E-4C00-B37C-F7AA586A2C4B}" dt="2026-09-10T14:30:25.820" v="7792" actId="14100"/>
          <ac:spMkLst>
            <pc:docMk/>
            <pc:sldMk cId="3747065268" sldId="312"/>
            <ac:spMk id="15" creationId="{2C7BAF56-0FC3-32F2-6C46-45FA0739F13D}"/>
          </ac:spMkLst>
        </pc:spChg>
        <pc:spChg chg="del">
          <ac:chgData name="Kara Hillewaere" userId="226bfb9b-7258-46cf-82d4-b66f53b459f2" providerId="ADAL" clId="{0C8CD36A-1D0E-4C00-B37C-F7AA586A2C4B}" dt="2026-09-10T14:29:55.295" v="7783" actId="478"/>
          <ac:spMkLst>
            <pc:docMk/>
            <pc:sldMk cId="3747065268" sldId="312"/>
            <ac:spMk id="17" creationId="{BF80AC57-2339-D555-2322-DFDA10C079BD}"/>
          </ac:spMkLst>
        </pc:spChg>
        <pc:spChg chg="del">
          <ac:chgData name="Kara Hillewaere" userId="226bfb9b-7258-46cf-82d4-b66f53b459f2" providerId="ADAL" clId="{0C8CD36A-1D0E-4C00-B37C-F7AA586A2C4B}" dt="2026-09-10T14:29:40.531" v="7779" actId="478"/>
          <ac:spMkLst>
            <pc:docMk/>
            <pc:sldMk cId="3747065268" sldId="312"/>
            <ac:spMk id="18" creationId="{9265BA64-3F81-C76C-FA12-557A7DA2EB91}"/>
          </ac:spMkLst>
        </pc:spChg>
        <pc:picChg chg="add del mod">
          <ac:chgData name="Kara Hillewaere" userId="226bfb9b-7258-46cf-82d4-b66f53b459f2" providerId="ADAL" clId="{0C8CD36A-1D0E-4C00-B37C-F7AA586A2C4B}" dt="2026-09-10T14:30:05.598" v="7787" actId="478"/>
          <ac:picMkLst>
            <pc:docMk/>
            <pc:sldMk cId="3747065268" sldId="312"/>
            <ac:picMk id="4" creationId="{C0D9580B-2387-F2C8-A6D4-6689D1CCA051}"/>
          </ac:picMkLst>
        </pc:picChg>
        <pc:picChg chg="add mod ord">
          <ac:chgData name="Kara Hillewaere" userId="226bfb9b-7258-46cf-82d4-b66f53b459f2" providerId="ADAL" clId="{0C8CD36A-1D0E-4C00-B37C-F7AA586A2C4B}" dt="2026-09-11T11:52:18.912" v="10563" actId="167"/>
          <ac:picMkLst>
            <pc:docMk/>
            <pc:sldMk cId="3747065268" sldId="312"/>
            <ac:picMk id="11" creationId="{0B24A0B5-F521-2399-04A6-E9BE00A3CF30}"/>
          </ac:picMkLst>
        </pc:picChg>
        <pc:picChg chg="add mod">
          <ac:chgData name="Kara Hillewaere" userId="226bfb9b-7258-46cf-82d4-b66f53b459f2" providerId="ADAL" clId="{0C8CD36A-1D0E-4C00-B37C-F7AA586A2C4B}" dt="2026-09-11T11:52:48.842" v="10569" actId="1076"/>
          <ac:picMkLst>
            <pc:docMk/>
            <pc:sldMk cId="3747065268" sldId="312"/>
            <ac:picMk id="12" creationId="{D7E656E9-7738-A70F-CE8E-44582AA05E3B}"/>
          </ac:picMkLst>
        </pc:picChg>
      </pc:sldChg>
      <pc:sldChg chg="addSp delSp modSp add mod delAnim modAnim">
        <pc:chgData name="Kara Hillewaere" userId="226bfb9b-7258-46cf-82d4-b66f53b459f2" providerId="ADAL" clId="{0C8CD36A-1D0E-4C00-B37C-F7AA586A2C4B}" dt="2026-09-10T14:39:06.886" v="8132" actId="20577"/>
        <pc:sldMkLst>
          <pc:docMk/>
          <pc:sldMk cId="2463668999" sldId="313"/>
        </pc:sldMkLst>
        <pc:spChg chg="del">
          <ac:chgData name="Kara Hillewaere" userId="226bfb9b-7258-46cf-82d4-b66f53b459f2" providerId="ADAL" clId="{0C8CD36A-1D0E-4C00-B37C-F7AA586A2C4B}" dt="2026-09-10T14:30:33.586" v="7793" actId="478"/>
          <ac:spMkLst>
            <pc:docMk/>
            <pc:sldMk cId="2463668999" sldId="313"/>
            <ac:spMk id="6" creationId="{3D35AA0B-3159-6A48-5247-6DE91E620FC7}"/>
          </ac:spMkLst>
        </pc:spChg>
        <pc:spChg chg="mod">
          <ac:chgData name="Kara Hillewaere" userId="226bfb9b-7258-46cf-82d4-b66f53b459f2" providerId="ADAL" clId="{0C8CD36A-1D0E-4C00-B37C-F7AA586A2C4B}" dt="2026-09-10T14:30:40.116" v="7795" actId="1076"/>
          <ac:spMkLst>
            <pc:docMk/>
            <pc:sldMk cId="2463668999" sldId="313"/>
            <ac:spMk id="9" creationId="{239A4FD4-5A38-C928-77AE-E8D8E212DDD3}"/>
          </ac:spMkLst>
        </pc:spChg>
        <pc:spChg chg="add del">
          <ac:chgData name="Kara Hillewaere" userId="226bfb9b-7258-46cf-82d4-b66f53b459f2" providerId="ADAL" clId="{0C8CD36A-1D0E-4C00-B37C-F7AA586A2C4B}" dt="2026-09-10T14:35:34.721" v="7950" actId="478"/>
          <ac:spMkLst>
            <pc:docMk/>
            <pc:sldMk cId="2463668999" sldId="313"/>
            <ac:spMk id="11" creationId="{B6C6ED38-D2AD-3D89-9688-3BBFB5AC06EA}"/>
          </ac:spMkLst>
        </pc:spChg>
        <pc:spChg chg="add mod">
          <ac:chgData name="Kara Hillewaere" userId="226bfb9b-7258-46cf-82d4-b66f53b459f2" providerId="ADAL" clId="{0C8CD36A-1D0E-4C00-B37C-F7AA586A2C4B}" dt="2026-09-10T14:37:25.638" v="7996" actId="1076"/>
          <ac:spMkLst>
            <pc:docMk/>
            <pc:sldMk cId="2463668999" sldId="313"/>
            <ac:spMk id="12" creationId="{A9C02BC3-4123-F11A-5E0C-CE66ECDA35A9}"/>
          </ac:spMkLst>
        </pc:spChg>
        <pc:spChg chg="del">
          <ac:chgData name="Kara Hillewaere" userId="226bfb9b-7258-46cf-82d4-b66f53b459f2" providerId="ADAL" clId="{0C8CD36A-1D0E-4C00-B37C-F7AA586A2C4B}" dt="2026-09-10T14:30:48.168" v="7798" actId="478"/>
          <ac:spMkLst>
            <pc:docMk/>
            <pc:sldMk cId="2463668999" sldId="313"/>
            <ac:spMk id="14" creationId="{3ED7EE79-CE49-14A9-C63B-0D45B092F769}"/>
          </ac:spMkLst>
        </pc:spChg>
        <pc:spChg chg="mod">
          <ac:chgData name="Kara Hillewaere" userId="226bfb9b-7258-46cf-82d4-b66f53b459f2" providerId="ADAL" clId="{0C8CD36A-1D0E-4C00-B37C-F7AA586A2C4B}" dt="2026-09-10T14:39:06.886" v="8132" actId="20577"/>
          <ac:spMkLst>
            <pc:docMk/>
            <pc:sldMk cId="2463668999" sldId="313"/>
            <ac:spMk id="15" creationId="{9E2817A4-BC25-7DC2-E91E-951262D7D7B6}"/>
          </ac:spMkLst>
        </pc:spChg>
        <pc:spChg chg="del">
          <ac:chgData name="Kara Hillewaere" userId="226bfb9b-7258-46cf-82d4-b66f53b459f2" providerId="ADAL" clId="{0C8CD36A-1D0E-4C00-B37C-F7AA586A2C4B}" dt="2026-09-10T14:30:43.825" v="7797" actId="478"/>
          <ac:spMkLst>
            <pc:docMk/>
            <pc:sldMk cId="2463668999" sldId="313"/>
            <ac:spMk id="17" creationId="{DBF8C873-A9DB-18ED-747A-08DCF9EA6357}"/>
          </ac:spMkLst>
        </pc:spChg>
        <pc:spChg chg="del">
          <ac:chgData name="Kara Hillewaere" userId="226bfb9b-7258-46cf-82d4-b66f53b459f2" providerId="ADAL" clId="{0C8CD36A-1D0E-4C00-B37C-F7AA586A2C4B}" dt="2026-09-10T14:30:41.416" v="7796" actId="478"/>
          <ac:spMkLst>
            <pc:docMk/>
            <pc:sldMk cId="2463668999" sldId="313"/>
            <ac:spMk id="18" creationId="{B9516674-63F9-D85D-92B5-AD46EC9F5A4F}"/>
          </ac:spMkLst>
        </pc:spChg>
        <pc:picChg chg="add del mod">
          <ac:chgData name="Kara Hillewaere" userId="226bfb9b-7258-46cf-82d4-b66f53b459f2" providerId="ADAL" clId="{0C8CD36A-1D0E-4C00-B37C-F7AA586A2C4B}" dt="2026-09-10T14:31:04.482" v="7802" actId="22"/>
          <ac:picMkLst>
            <pc:docMk/>
            <pc:sldMk cId="2463668999" sldId="313"/>
            <ac:picMk id="4" creationId="{5BC893A3-361C-2710-49A1-73A78F99AB74}"/>
          </ac:picMkLst>
        </pc:picChg>
        <pc:picChg chg="add">
          <ac:chgData name="Kara Hillewaere" userId="226bfb9b-7258-46cf-82d4-b66f53b459f2" providerId="ADAL" clId="{0C8CD36A-1D0E-4C00-B37C-F7AA586A2C4B}" dt="2026-09-10T14:31:06.098" v="7803" actId="22"/>
          <ac:picMkLst>
            <pc:docMk/>
            <pc:sldMk cId="2463668999" sldId="313"/>
            <ac:picMk id="7" creationId="{90C1998B-F3C3-B5BD-4794-08DE6816907C}"/>
          </ac:picMkLst>
        </pc:picChg>
      </pc:sldChg>
      <pc:sldChg chg="addSp delSp modSp add mod modAnim">
        <pc:chgData name="Kara Hillewaere" userId="226bfb9b-7258-46cf-82d4-b66f53b459f2" providerId="ADAL" clId="{0C8CD36A-1D0E-4C00-B37C-F7AA586A2C4B}" dt="2026-09-10T14:32:50.278" v="7826" actId="14100"/>
        <pc:sldMkLst>
          <pc:docMk/>
          <pc:sldMk cId="445540329" sldId="314"/>
        </pc:sldMkLst>
        <pc:spChg chg="mod">
          <ac:chgData name="Kara Hillewaere" userId="226bfb9b-7258-46cf-82d4-b66f53b459f2" providerId="ADAL" clId="{0C8CD36A-1D0E-4C00-B37C-F7AA586A2C4B}" dt="2026-09-07T14:15:45.521" v="7441" actId="20577"/>
          <ac:spMkLst>
            <pc:docMk/>
            <pc:sldMk cId="445540329" sldId="314"/>
            <ac:spMk id="2" creationId="{7B7AAB14-004C-000B-0F4A-D7EC9A18B4E5}"/>
          </ac:spMkLst>
        </pc:spChg>
        <pc:spChg chg="del">
          <ac:chgData name="Kara Hillewaere" userId="226bfb9b-7258-46cf-82d4-b66f53b459f2" providerId="ADAL" clId="{0C8CD36A-1D0E-4C00-B37C-F7AA586A2C4B}" dt="2026-09-10T14:32:46.106" v="7825" actId="478"/>
          <ac:spMkLst>
            <pc:docMk/>
            <pc:sldMk cId="445540329" sldId="314"/>
            <ac:spMk id="6" creationId="{BCE1C460-A75B-D3D0-A933-1DF22F5A04E2}"/>
          </ac:spMkLst>
        </pc:spChg>
        <pc:spChg chg="mod">
          <ac:chgData name="Kara Hillewaere" userId="226bfb9b-7258-46cf-82d4-b66f53b459f2" providerId="ADAL" clId="{0C8CD36A-1D0E-4C00-B37C-F7AA586A2C4B}" dt="2026-09-07T14:15:50.935" v="7465" actId="20577"/>
          <ac:spMkLst>
            <pc:docMk/>
            <pc:sldMk cId="445540329" sldId="314"/>
            <ac:spMk id="9" creationId="{D19AA8F8-99F0-C023-6BE8-DCF4D2C81FEA}"/>
          </ac:spMkLst>
        </pc:spChg>
        <pc:spChg chg="del">
          <ac:chgData name="Kara Hillewaere" userId="226bfb9b-7258-46cf-82d4-b66f53b459f2" providerId="ADAL" clId="{0C8CD36A-1D0E-4C00-B37C-F7AA586A2C4B}" dt="2026-09-10T14:32:40.530" v="7823" actId="478"/>
          <ac:spMkLst>
            <pc:docMk/>
            <pc:sldMk cId="445540329" sldId="314"/>
            <ac:spMk id="14" creationId="{CB62E85C-9762-9417-5E48-176E4D3A62CA}"/>
          </ac:spMkLst>
        </pc:spChg>
        <pc:spChg chg="mod">
          <ac:chgData name="Kara Hillewaere" userId="226bfb9b-7258-46cf-82d4-b66f53b459f2" providerId="ADAL" clId="{0C8CD36A-1D0E-4C00-B37C-F7AA586A2C4B}" dt="2026-09-10T14:32:50.278" v="7826" actId="14100"/>
          <ac:spMkLst>
            <pc:docMk/>
            <pc:sldMk cId="445540329" sldId="314"/>
            <ac:spMk id="15" creationId="{80BE122E-6145-1ED7-4193-273A8F5E6E08}"/>
          </ac:spMkLst>
        </pc:spChg>
        <pc:spChg chg="add mod">
          <ac:chgData name="Kara Hillewaere" userId="226bfb9b-7258-46cf-82d4-b66f53b459f2" providerId="ADAL" clId="{0C8CD36A-1D0E-4C00-B37C-F7AA586A2C4B}" dt="2026-09-07T14:19:32.760" v="7549" actId="1076"/>
          <ac:spMkLst>
            <pc:docMk/>
            <pc:sldMk cId="445540329" sldId="314"/>
            <ac:spMk id="16" creationId="{431FB5ED-5443-A6CE-0432-249CF545691F}"/>
          </ac:spMkLst>
        </pc:spChg>
        <pc:spChg chg="del">
          <ac:chgData name="Kara Hillewaere" userId="226bfb9b-7258-46cf-82d4-b66f53b459f2" providerId="ADAL" clId="{0C8CD36A-1D0E-4C00-B37C-F7AA586A2C4B}" dt="2026-09-10T14:32:41.539" v="7824" actId="478"/>
          <ac:spMkLst>
            <pc:docMk/>
            <pc:sldMk cId="445540329" sldId="314"/>
            <ac:spMk id="17" creationId="{8475EEC5-9F1B-97DF-2370-CC3DC653E19B}"/>
          </ac:spMkLst>
        </pc:spChg>
        <pc:spChg chg="del">
          <ac:chgData name="Kara Hillewaere" userId="226bfb9b-7258-46cf-82d4-b66f53b459f2" providerId="ADAL" clId="{0C8CD36A-1D0E-4C00-B37C-F7AA586A2C4B}" dt="2026-09-10T14:32:37.627" v="7822" actId="478"/>
          <ac:spMkLst>
            <pc:docMk/>
            <pc:sldMk cId="445540329" sldId="314"/>
            <ac:spMk id="18" creationId="{66F6F0B9-78A6-1837-3795-04FB73AF4913}"/>
          </ac:spMkLst>
        </pc:spChg>
        <pc:picChg chg="add mod">
          <ac:chgData name="Kara Hillewaere" userId="226bfb9b-7258-46cf-82d4-b66f53b459f2" providerId="ADAL" clId="{0C8CD36A-1D0E-4C00-B37C-F7AA586A2C4B}" dt="2026-09-07T14:18:17.484" v="7492" actId="1076"/>
          <ac:picMkLst>
            <pc:docMk/>
            <pc:sldMk cId="445540329" sldId="314"/>
            <ac:picMk id="4" creationId="{EEE0A5F7-4519-D7E8-5B74-F062073248D7}"/>
          </ac:picMkLst>
        </pc:picChg>
        <pc:picChg chg="add mod">
          <ac:chgData name="Kara Hillewaere" userId="226bfb9b-7258-46cf-82d4-b66f53b459f2" providerId="ADAL" clId="{0C8CD36A-1D0E-4C00-B37C-F7AA586A2C4B}" dt="2026-09-07T14:18:07.113" v="7490" actId="1076"/>
          <ac:picMkLst>
            <pc:docMk/>
            <pc:sldMk cId="445540329" sldId="314"/>
            <ac:picMk id="7" creationId="{E67A3EF1-0753-73BF-0B79-89812E8B1F12}"/>
          </ac:picMkLst>
        </pc:picChg>
        <pc:picChg chg="add mod">
          <ac:chgData name="Kara Hillewaere" userId="226bfb9b-7258-46cf-82d4-b66f53b459f2" providerId="ADAL" clId="{0C8CD36A-1D0E-4C00-B37C-F7AA586A2C4B}" dt="2026-09-07T14:18:28.673" v="7493" actId="1076"/>
          <ac:picMkLst>
            <pc:docMk/>
            <pc:sldMk cId="445540329" sldId="314"/>
            <ac:picMk id="12" creationId="{0BE38780-4A73-5E07-81FB-27E06128B2AB}"/>
          </ac:picMkLst>
        </pc:picChg>
      </pc:sldChg>
      <pc:sldChg chg="addSp delSp modSp add mod delAnim">
        <pc:chgData name="Kara Hillewaere" userId="226bfb9b-7258-46cf-82d4-b66f53b459f2" providerId="ADAL" clId="{0C8CD36A-1D0E-4C00-B37C-F7AA586A2C4B}" dt="2026-09-10T14:31:39.971" v="7809"/>
        <pc:sldMkLst>
          <pc:docMk/>
          <pc:sldMk cId="4197126300" sldId="315"/>
        </pc:sldMkLst>
        <pc:spChg chg="mod">
          <ac:chgData name="Kara Hillewaere" userId="226bfb9b-7258-46cf-82d4-b66f53b459f2" providerId="ADAL" clId="{0C8CD36A-1D0E-4C00-B37C-F7AA586A2C4B}" dt="2026-09-07T14:19:52.360" v="7556" actId="20577"/>
          <ac:spMkLst>
            <pc:docMk/>
            <pc:sldMk cId="4197126300" sldId="315"/>
            <ac:spMk id="2" creationId="{45F742D5-500C-C86F-46EC-941A18B28305}"/>
          </ac:spMkLst>
        </pc:spChg>
        <pc:spChg chg="add del mod">
          <ac:chgData name="Kara Hillewaere" userId="226bfb9b-7258-46cf-82d4-b66f53b459f2" providerId="ADAL" clId="{0C8CD36A-1D0E-4C00-B37C-F7AA586A2C4B}" dt="2026-09-10T14:31:26.473" v="7808"/>
          <ac:spMkLst>
            <pc:docMk/>
            <pc:sldMk cId="4197126300" sldId="315"/>
            <ac:spMk id="5" creationId="{EB09381D-CD66-F58F-79B9-02FCDF660485}"/>
          </ac:spMkLst>
        </pc:spChg>
        <pc:spChg chg="del">
          <ac:chgData name="Kara Hillewaere" userId="226bfb9b-7258-46cf-82d4-b66f53b459f2" providerId="ADAL" clId="{0C8CD36A-1D0E-4C00-B37C-F7AA586A2C4B}" dt="2026-09-10T14:23:42.277" v="7665" actId="478"/>
          <ac:spMkLst>
            <pc:docMk/>
            <pc:sldMk cId="4197126300" sldId="315"/>
            <ac:spMk id="6" creationId="{DAC3FBDF-2AA6-CA31-9C3A-8AD2DDDDDA59}"/>
          </ac:spMkLst>
        </pc:spChg>
        <pc:spChg chg="mod">
          <ac:chgData name="Kara Hillewaere" userId="226bfb9b-7258-46cf-82d4-b66f53b459f2" providerId="ADAL" clId="{0C8CD36A-1D0E-4C00-B37C-F7AA586A2C4B}" dt="2026-09-07T14:20:00.334" v="7578" actId="20577"/>
          <ac:spMkLst>
            <pc:docMk/>
            <pc:sldMk cId="4197126300" sldId="315"/>
            <ac:spMk id="9" creationId="{67B7E680-7EC7-EAE6-07D7-2F01A56881F1}"/>
          </ac:spMkLst>
        </pc:spChg>
        <pc:spChg chg="mod">
          <ac:chgData name="Kara Hillewaere" userId="226bfb9b-7258-46cf-82d4-b66f53b459f2" providerId="ADAL" clId="{0C8CD36A-1D0E-4C00-B37C-F7AA586A2C4B}" dt="2026-09-10T14:23:55.313" v="7669" actId="1076"/>
          <ac:spMkLst>
            <pc:docMk/>
            <pc:sldMk cId="4197126300" sldId="315"/>
            <ac:spMk id="15" creationId="{E5F79C78-84C3-4333-D5C2-26C22358FA0F}"/>
          </ac:spMkLst>
        </pc:spChg>
        <pc:spChg chg="del">
          <ac:chgData name="Kara Hillewaere" userId="226bfb9b-7258-46cf-82d4-b66f53b459f2" providerId="ADAL" clId="{0C8CD36A-1D0E-4C00-B37C-F7AA586A2C4B}" dt="2026-09-10T14:23:50.193" v="7668" actId="478"/>
          <ac:spMkLst>
            <pc:docMk/>
            <pc:sldMk cId="4197126300" sldId="315"/>
            <ac:spMk id="18" creationId="{AFE84EFD-CD50-462F-7CCC-B3E59198D496}"/>
          </ac:spMkLst>
        </pc:spChg>
        <pc:picChg chg="add mod">
          <ac:chgData name="Kara Hillewaere" userId="226bfb9b-7258-46cf-82d4-b66f53b459f2" providerId="ADAL" clId="{0C8CD36A-1D0E-4C00-B37C-F7AA586A2C4B}" dt="2026-09-10T14:31:39.971" v="7809"/>
          <ac:picMkLst>
            <pc:docMk/>
            <pc:sldMk cId="4197126300" sldId="315"/>
            <ac:picMk id="4" creationId="{F1C9407D-EA39-66BF-77A4-F0179FC3DDD0}"/>
          </ac:picMkLst>
        </pc:picChg>
        <pc:picChg chg="add mod modCrop">
          <ac:chgData name="Kara Hillewaere" userId="226bfb9b-7258-46cf-82d4-b66f53b459f2" providerId="ADAL" clId="{0C8CD36A-1D0E-4C00-B37C-F7AA586A2C4B}" dt="2026-09-07T14:22:07.698" v="7609" actId="1076"/>
          <ac:picMkLst>
            <pc:docMk/>
            <pc:sldMk cId="4197126300" sldId="315"/>
            <ac:picMk id="19" creationId="{BC06495D-55F9-2CF3-C938-7B63C6B1989F}"/>
          </ac:picMkLst>
        </pc:picChg>
      </pc:sldChg>
      <pc:sldChg chg="modSp new del mod">
        <pc:chgData name="Kara Hillewaere" userId="226bfb9b-7258-46cf-82d4-b66f53b459f2" providerId="ADAL" clId="{0C8CD36A-1D0E-4C00-B37C-F7AA586A2C4B}" dt="2026-09-10T14:28:56.215" v="7769" actId="47"/>
        <pc:sldMkLst>
          <pc:docMk/>
          <pc:sldMk cId="3772016726" sldId="316"/>
        </pc:sldMkLst>
      </pc:sldChg>
      <pc:sldChg chg="addSp delSp modSp add mod">
        <pc:chgData name="Kara Hillewaere" userId="226bfb9b-7258-46cf-82d4-b66f53b459f2" providerId="ADAL" clId="{0C8CD36A-1D0E-4C00-B37C-F7AA586A2C4B}" dt="2026-09-10T14:32:21.732" v="7820" actId="113"/>
        <pc:sldMkLst>
          <pc:docMk/>
          <pc:sldMk cId="2749681861" sldId="317"/>
        </pc:sldMkLst>
        <pc:spChg chg="mod">
          <ac:chgData name="Kara Hillewaere" userId="226bfb9b-7258-46cf-82d4-b66f53b459f2" providerId="ADAL" clId="{0C8CD36A-1D0E-4C00-B37C-F7AA586A2C4B}" dt="2026-09-10T14:31:57.779" v="7816" actId="20577"/>
          <ac:spMkLst>
            <pc:docMk/>
            <pc:sldMk cId="2749681861" sldId="317"/>
            <ac:spMk id="2" creationId="{9ED67C97-9802-4932-F77A-54D0346F9766}"/>
          </ac:spMkLst>
        </pc:spChg>
        <pc:spChg chg="add mod">
          <ac:chgData name="Kara Hillewaere" userId="226bfb9b-7258-46cf-82d4-b66f53b459f2" providerId="ADAL" clId="{0C8CD36A-1D0E-4C00-B37C-F7AA586A2C4B}" dt="2026-09-10T14:29:14.198" v="7774" actId="1076"/>
          <ac:spMkLst>
            <pc:docMk/>
            <pc:sldMk cId="2749681861" sldId="317"/>
            <ac:spMk id="4" creationId="{28FB4185-F85D-B35C-2ABE-7557191D366F}"/>
          </ac:spMkLst>
        </pc:spChg>
        <pc:spChg chg="del">
          <ac:chgData name="Kara Hillewaere" userId="226bfb9b-7258-46cf-82d4-b66f53b459f2" providerId="ADAL" clId="{0C8CD36A-1D0E-4C00-B37C-F7AA586A2C4B}" dt="2026-09-10T14:23:34.422" v="7662" actId="478"/>
          <ac:spMkLst>
            <pc:docMk/>
            <pc:sldMk cId="2749681861" sldId="317"/>
            <ac:spMk id="6" creationId="{741A781F-FE17-1BDB-0B35-5C27E6A9883D}"/>
          </ac:spMkLst>
        </pc:spChg>
        <pc:spChg chg="del">
          <ac:chgData name="Kara Hillewaere" userId="226bfb9b-7258-46cf-82d4-b66f53b459f2" providerId="ADAL" clId="{0C8CD36A-1D0E-4C00-B37C-F7AA586A2C4B}" dt="2026-09-10T14:31:51.549" v="7810" actId="478"/>
          <ac:spMkLst>
            <pc:docMk/>
            <pc:sldMk cId="2749681861" sldId="317"/>
            <ac:spMk id="9" creationId="{25054E61-4885-C5EA-6AE1-AC1209F0DB15}"/>
          </ac:spMkLst>
        </pc:spChg>
        <pc:spChg chg="mod">
          <ac:chgData name="Kara Hillewaere" userId="226bfb9b-7258-46cf-82d4-b66f53b459f2" providerId="ADAL" clId="{0C8CD36A-1D0E-4C00-B37C-F7AA586A2C4B}" dt="2026-09-10T14:32:21.732" v="7820" actId="113"/>
          <ac:spMkLst>
            <pc:docMk/>
            <pc:sldMk cId="2749681861" sldId="317"/>
            <ac:spMk id="15" creationId="{8E18D837-4749-18A1-D63F-C25D3CF753E9}"/>
          </ac:spMkLst>
        </pc:spChg>
        <pc:spChg chg="del">
          <ac:chgData name="Kara Hillewaere" userId="226bfb9b-7258-46cf-82d4-b66f53b459f2" providerId="ADAL" clId="{0C8CD36A-1D0E-4C00-B37C-F7AA586A2C4B}" dt="2026-09-10T14:23:30.876" v="7661" actId="478"/>
          <ac:spMkLst>
            <pc:docMk/>
            <pc:sldMk cId="2749681861" sldId="317"/>
            <ac:spMk id="18" creationId="{614F1176-CEBC-F6CA-2CEE-43A5AB4BB787}"/>
          </ac:spMkLst>
        </pc:spChg>
        <pc:picChg chg="add">
          <ac:chgData name="Kara Hillewaere" userId="226bfb9b-7258-46cf-82d4-b66f53b459f2" providerId="ADAL" clId="{0C8CD36A-1D0E-4C00-B37C-F7AA586A2C4B}" dt="2026-09-10T14:31:20.068" v="7805" actId="22"/>
          <ac:picMkLst>
            <pc:docMk/>
            <pc:sldMk cId="2749681861" sldId="317"/>
            <ac:picMk id="7" creationId="{44E10B1C-BF53-E49E-266D-3D3845E4B717}"/>
          </ac:picMkLst>
        </pc:picChg>
        <pc:picChg chg="del">
          <ac:chgData name="Kara Hillewaere" userId="226bfb9b-7258-46cf-82d4-b66f53b459f2" providerId="ADAL" clId="{0C8CD36A-1D0E-4C00-B37C-F7AA586A2C4B}" dt="2026-09-10T14:28:55.534" v="7768" actId="478"/>
          <ac:picMkLst>
            <pc:docMk/>
            <pc:sldMk cId="2749681861" sldId="317"/>
            <ac:picMk id="19" creationId="{2CAEF50C-F790-2B0F-1DF6-179280F512B3}"/>
          </ac:picMkLst>
        </pc:picChg>
      </pc:sldChg>
      <pc:sldChg chg="new del">
        <pc:chgData name="Kara Hillewaere" userId="226bfb9b-7258-46cf-82d4-b66f53b459f2" providerId="ADAL" clId="{0C8CD36A-1D0E-4C00-B37C-F7AA586A2C4B}" dt="2026-09-10T15:04:17.330" v="9536" actId="47"/>
        <pc:sldMkLst>
          <pc:docMk/>
          <pc:sldMk cId="3379196757" sldId="318"/>
        </pc:sldMkLst>
      </pc:sldChg>
      <pc:sldChg chg="addSp delSp modSp add del mod delAnim">
        <pc:chgData name="Kara Hillewaere" userId="226bfb9b-7258-46cf-82d4-b66f53b459f2" providerId="ADAL" clId="{0C8CD36A-1D0E-4C00-B37C-F7AA586A2C4B}" dt="2026-09-10T14:53:47.608" v="8963" actId="14100"/>
        <pc:sldMkLst>
          <pc:docMk/>
          <pc:sldMk cId="170501473" sldId="319"/>
        </pc:sldMkLst>
        <pc:spChg chg="add mod">
          <ac:chgData name="Kara Hillewaere" userId="226bfb9b-7258-46cf-82d4-b66f53b459f2" providerId="ADAL" clId="{0C8CD36A-1D0E-4C00-B37C-F7AA586A2C4B}" dt="2026-09-10T14:53:47.608" v="8963" actId="14100"/>
          <ac:spMkLst>
            <pc:docMk/>
            <pc:sldMk cId="170501473" sldId="319"/>
            <ac:spMk id="4" creationId="{D95D2D48-1752-7AC0-6917-40D7DE5A0749}"/>
          </ac:spMkLst>
        </pc:spChg>
        <pc:spChg chg="del">
          <ac:chgData name="Kara Hillewaere" userId="226bfb9b-7258-46cf-82d4-b66f53b459f2" providerId="ADAL" clId="{0C8CD36A-1D0E-4C00-B37C-F7AA586A2C4B}" dt="2026-09-10T14:37:53.698" v="8051" actId="478"/>
          <ac:spMkLst>
            <pc:docMk/>
            <pc:sldMk cId="170501473" sldId="319"/>
            <ac:spMk id="12" creationId="{15251C5C-A2B0-4B25-6BE9-2D45478855B2}"/>
          </ac:spMkLst>
        </pc:spChg>
        <pc:spChg chg="mod">
          <ac:chgData name="Kara Hillewaere" userId="226bfb9b-7258-46cf-82d4-b66f53b459f2" providerId="ADAL" clId="{0C8CD36A-1D0E-4C00-B37C-F7AA586A2C4B}" dt="2026-09-10T14:39:00.564" v="8126" actId="20577"/>
          <ac:spMkLst>
            <pc:docMk/>
            <pc:sldMk cId="170501473" sldId="319"/>
            <ac:spMk id="15" creationId="{CEC7FD0C-774A-D40F-0797-99B22D7E93B0}"/>
          </ac:spMkLst>
        </pc:spChg>
        <pc:graphicFrameChg chg="add mod modGraphic">
          <ac:chgData name="Kara Hillewaere" userId="226bfb9b-7258-46cf-82d4-b66f53b459f2" providerId="ADAL" clId="{0C8CD36A-1D0E-4C00-B37C-F7AA586A2C4B}" dt="2026-09-10T14:39:28.164" v="8144" actId="108"/>
          <ac:graphicFrameMkLst>
            <pc:docMk/>
            <pc:sldMk cId="170501473" sldId="319"/>
            <ac:graphicFrameMk id="3" creationId="{E587603A-BED8-4D73-B7E1-27A95E759717}"/>
          </ac:graphicFrameMkLst>
        </pc:graphicFrameChg>
      </pc:sldChg>
      <pc:sldChg chg="addSp delSp modSp add mod modAnim">
        <pc:chgData name="Kara Hillewaere" userId="226bfb9b-7258-46cf-82d4-b66f53b459f2" providerId="ADAL" clId="{0C8CD36A-1D0E-4C00-B37C-F7AA586A2C4B}" dt="2026-09-11T11:53:39.437" v="10579" actId="403"/>
        <pc:sldMkLst>
          <pc:docMk/>
          <pc:sldMk cId="2925375471" sldId="320"/>
        </pc:sldMkLst>
        <pc:spChg chg="add mod">
          <ac:chgData name="Kara Hillewaere" userId="226bfb9b-7258-46cf-82d4-b66f53b459f2" providerId="ADAL" clId="{0C8CD36A-1D0E-4C00-B37C-F7AA586A2C4B}" dt="2026-09-10T14:42:30.722" v="8269" actId="1076"/>
          <ac:spMkLst>
            <pc:docMk/>
            <pc:sldMk cId="2925375471" sldId="320"/>
            <ac:spMk id="4" creationId="{08FF8A34-F5F1-CC8C-3864-79B607F7DAD6}"/>
          </ac:spMkLst>
        </pc:spChg>
        <pc:spChg chg="add mod">
          <ac:chgData name="Kara Hillewaere" userId="226bfb9b-7258-46cf-82d4-b66f53b459f2" providerId="ADAL" clId="{0C8CD36A-1D0E-4C00-B37C-F7AA586A2C4B}" dt="2026-09-10T14:42:50.462" v="8293" actId="20577"/>
          <ac:spMkLst>
            <pc:docMk/>
            <pc:sldMk cId="2925375471" sldId="320"/>
            <ac:spMk id="6" creationId="{09EA7A3E-BE9C-08F0-C5D5-2D45C411BF96}"/>
          </ac:spMkLst>
        </pc:spChg>
        <pc:spChg chg="add mod">
          <ac:chgData name="Kara Hillewaere" userId="226bfb9b-7258-46cf-82d4-b66f53b459f2" providerId="ADAL" clId="{0C8CD36A-1D0E-4C00-B37C-F7AA586A2C4B}" dt="2026-09-10T14:45:19.623" v="8499" actId="14100"/>
          <ac:spMkLst>
            <pc:docMk/>
            <pc:sldMk cId="2925375471" sldId="320"/>
            <ac:spMk id="11" creationId="{37B8F943-A7B5-C9D5-853A-5C13036CE983}"/>
          </ac:spMkLst>
        </pc:spChg>
        <pc:spChg chg="add mod">
          <ac:chgData name="Kara Hillewaere" userId="226bfb9b-7258-46cf-82d4-b66f53b459f2" providerId="ADAL" clId="{0C8CD36A-1D0E-4C00-B37C-F7AA586A2C4B}" dt="2026-09-11T11:53:28.770" v="10574" actId="404"/>
          <ac:spMkLst>
            <pc:docMk/>
            <pc:sldMk cId="2925375471" sldId="320"/>
            <ac:spMk id="12" creationId="{F507522D-9DE2-505C-8E55-F3CAEC9CE4E3}"/>
          </ac:spMkLst>
        </pc:spChg>
        <pc:spChg chg="add mod">
          <ac:chgData name="Kara Hillewaere" userId="226bfb9b-7258-46cf-82d4-b66f53b459f2" providerId="ADAL" clId="{0C8CD36A-1D0E-4C00-B37C-F7AA586A2C4B}" dt="2026-09-10T14:47:40.108" v="8717" actId="1076"/>
          <ac:spMkLst>
            <pc:docMk/>
            <pc:sldMk cId="2925375471" sldId="320"/>
            <ac:spMk id="14" creationId="{8B7FAFF9-EBB3-BD83-0E1A-6715228608EB}"/>
          </ac:spMkLst>
        </pc:spChg>
        <pc:spChg chg="del mod">
          <ac:chgData name="Kara Hillewaere" userId="226bfb9b-7258-46cf-82d4-b66f53b459f2" providerId="ADAL" clId="{0C8CD36A-1D0E-4C00-B37C-F7AA586A2C4B}" dt="2026-09-11T10:21:26.431" v="9641" actId="478"/>
          <ac:spMkLst>
            <pc:docMk/>
            <pc:sldMk cId="2925375471" sldId="320"/>
            <ac:spMk id="15" creationId="{023408A4-3F17-9091-9F59-6ED2EAAA2EA3}"/>
          </ac:spMkLst>
        </pc:spChg>
        <pc:spChg chg="add mod">
          <ac:chgData name="Kara Hillewaere" userId="226bfb9b-7258-46cf-82d4-b66f53b459f2" providerId="ADAL" clId="{0C8CD36A-1D0E-4C00-B37C-F7AA586A2C4B}" dt="2026-09-11T11:53:39.437" v="10579" actId="403"/>
          <ac:spMkLst>
            <pc:docMk/>
            <pc:sldMk cId="2925375471" sldId="320"/>
            <ac:spMk id="16" creationId="{8351962B-1E3E-DA89-18C5-27F55D3DE1B8}"/>
          </ac:spMkLst>
        </pc:spChg>
        <pc:graphicFrameChg chg="mod modGraphic">
          <ac:chgData name="Kara Hillewaere" userId="226bfb9b-7258-46cf-82d4-b66f53b459f2" providerId="ADAL" clId="{0C8CD36A-1D0E-4C00-B37C-F7AA586A2C4B}" dt="2026-09-10T14:42:33.393" v="8270" actId="20577"/>
          <ac:graphicFrameMkLst>
            <pc:docMk/>
            <pc:sldMk cId="2925375471" sldId="320"/>
            <ac:graphicFrameMk id="3" creationId="{1B68A421-27C4-26BE-83A9-B07008BABEEE}"/>
          </ac:graphicFrameMkLst>
        </pc:graphicFrameChg>
      </pc:sldChg>
      <pc:sldChg chg="addSp delSp modSp add mod ord delAnim">
        <pc:chgData name="Kara Hillewaere" userId="226bfb9b-7258-46cf-82d4-b66f53b459f2" providerId="ADAL" clId="{0C8CD36A-1D0E-4C00-B37C-F7AA586A2C4B}" dt="2026-09-10T14:54:04.617" v="8967" actId="1076"/>
        <pc:sldMkLst>
          <pc:docMk/>
          <pc:sldMk cId="4225529586" sldId="321"/>
        </pc:sldMkLst>
        <pc:spChg chg="del">
          <ac:chgData name="Kara Hillewaere" userId="226bfb9b-7258-46cf-82d4-b66f53b459f2" providerId="ADAL" clId="{0C8CD36A-1D0E-4C00-B37C-F7AA586A2C4B}" dt="2026-09-10T14:49:23.891" v="8821" actId="478"/>
          <ac:spMkLst>
            <pc:docMk/>
            <pc:sldMk cId="4225529586" sldId="321"/>
            <ac:spMk id="12" creationId="{62B5EA4B-DA02-276B-D30B-3DF59108DD0B}"/>
          </ac:spMkLst>
        </pc:spChg>
        <pc:spChg chg="mod">
          <ac:chgData name="Kara Hillewaere" userId="226bfb9b-7258-46cf-82d4-b66f53b459f2" providerId="ADAL" clId="{0C8CD36A-1D0E-4C00-B37C-F7AA586A2C4B}" dt="2026-09-10T14:52:17.795" v="8940" actId="1076"/>
          <ac:spMkLst>
            <pc:docMk/>
            <pc:sldMk cId="4225529586" sldId="321"/>
            <ac:spMk id="15" creationId="{661E3B00-1A2D-89AF-A3D9-027A20BE5B94}"/>
          </ac:spMkLst>
        </pc:spChg>
        <pc:spChg chg="add mod">
          <ac:chgData name="Kara Hillewaere" userId="226bfb9b-7258-46cf-82d4-b66f53b459f2" providerId="ADAL" clId="{0C8CD36A-1D0E-4C00-B37C-F7AA586A2C4B}" dt="2026-09-10T14:54:04.617" v="8967" actId="1076"/>
          <ac:spMkLst>
            <pc:docMk/>
            <pc:sldMk cId="4225529586" sldId="321"/>
            <ac:spMk id="23" creationId="{4BC5AFFD-BD07-979D-E183-FBAC2C12C816}"/>
          </ac:spMkLst>
        </pc:spChg>
        <pc:picChg chg="add mod">
          <ac:chgData name="Kara Hillewaere" userId="226bfb9b-7258-46cf-82d4-b66f53b459f2" providerId="ADAL" clId="{0C8CD36A-1D0E-4C00-B37C-F7AA586A2C4B}" dt="2026-09-10T14:52:24.486" v="8943" actId="14100"/>
          <ac:picMkLst>
            <pc:docMk/>
            <pc:sldMk cId="4225529586" sldId="321"/>
            <ac:picMk id="4" creationId="{86CA86E9-70EB-B60E-2AE6-3C79B54BCC20}"/>
          </ac:picMkLst>
        </pc:picChg>
        <pc:picChg chg="add mod">
          <ac:chgData name="Kara Hillewaere" userId="226bfb9b-7258-46cf-82d4-b66f53b459f2" providerId="ADAL" clId="{0C8CD36A-1D0E-4C00-B37C-F7AA586A2C4B}" dt="2026-09-10T14:52:35.060" v="8947" actId="14100"/>
          <ac:picMkLst>
            <pc:docMk/>
            <pc:sldMk cId="4225529586" sldId="321"/>
            <ac:picMk id="6" creationId="{4CBC5846-B66B-A7D6-B9D8-ECC79CE67FAB}"/>
          </ac:picMkLst>
        </pc:picChg>
        <pc:picChg chg="add mod">
          <ac:chgData name="Kara Hillewaere" userId="226bfb9b-7258-46cf-82d4-b66f53b459f2" providerId="ADAL" clId="{0C8CD36A-1D0E-4C00-B37C-F7AA586A2C4B}" dt="2026-09-10T14:52:53.585" v="8952" actId="14100"/>
          <ac:picMkLst>
            <pc:docMk/>
            <pc:sldMk cId="4225529586" sldId="321"/>
            <ac:picMk id="14" creationId="{20E70AD7-CF66-7F14-7A2E-FAA44693FD40}"/>
          </ac:picMkLst>
        </pc:picChg>
        <pc:picChg chg="add mod">
          <ac:chgData name="Kara Hillewaere" userId="226bfb9b-7258-46cf-82d4-b66f53b459f2" providerId="ADAL" clId="{0C8CD36A-1D0E-4C00-B37C-F7AA586A2C4B}" dt="2026-09-10T14:53:00.620" v="8954" actId="14100"/>
          <ac:picMkLst>
            <pc:docMk/>
            <pc:sldMk cId="4225529586" sldId="321"/>
            <ac:picMk id="17" creationId="{FC0A34D8-E9A1-5554-DDEF-401A1A5F82E8}"/>
          </ac:picMkLst>
        </pc:picChg>
        <pc:picChg chg="add mod">
          <ac:chgData name="Kara Hillewaere" userId="226bfb9b-7258-46cf-82d4-b66f53b459f2" providerId="ADAL" clId="{0C8CD36A-1D0E-4C00-B37C-F7AA586A2C4B}" dt="2026-09-10T14:53:25.742" v="8961" actId="14100"/>
          <ac:picMkLst>
            <pc:docMk/>
            <pc:sldMk cId="4225529586" sldId="321"/>
            <ac:picMk id="19" creationId="{59449A69-F54E-F569-0D16-836BC6B8124E}"/>
          </ac:picMkLst>
        </pc:picChg>
        <pc:picChg chg="add mod">
          <ac:chgData name="Kara Hillewaere" userId="226bfb9b-7258-46cf-82d4-b66f53b459f2" providerId="ADAL" clId="{0C8CD36A-1D0E-4C00-B37C-F7AA586A2C4B}" dt="2026-09-10T14:53:19.033" v="8958" actId="1076"/>
          <ac:picMkLst>
            <pc:docMk/>
            <pc:sldMk cId="4225529586" sldId="321"/>
            <ac:picMk id="21" creationId="{1BC75A3E-9DE3-542E-94C9-54721BD3DC33}"/>
          </ac:picMkLst>
        </pc:picChg>
      </pc:sldChg>
      <pc:sldChg chg="addSp delSp modSp add mod addAnim delAnim modAnim">
        <pc:chgData name="Kara Hillewaere" userId="226bfb9b-7258-46cf-82d4-b66f53b459f2" providerId="ADAL" clId="{0C8CD36A-1D0E-4C00-B37C-F7AA586A2C4B}" dt="2026-09-11T12:21:09.181" v="10634"/>
        <pc:sldMkLst>
          <pc:docMk/>
          <pc:sldMk cId="1337130688" sldId="322"/>
        </pc:sldMkLst>
        <pc:spChg chg="del">
          <ac:chgData name="Kara Hillewaere" userId="226bfb9b-7258-46cf-82d4-b66f53b459f2" providerId="ADAL" clId="{0C8CD36A-1D0E-4C00-B37C-F7AA586A2C4B}" dt="2026-09-10T14:54:32.460" v="8983" actId="478"/>
          <ac:spMkLst>
            <pc:docMk/>
            <pc:sldMk cId="1337130688" sldId="322"/>
            <ac:spMk id="9" creationId="{7647A439-5E90-61F8-6DAD-751427230E14}"/>
          </ac:spMkLst>
        </pc:spChg>
        <pc:spChg chg="del mod">
          <ac:chgData name="Kara Hillewaere" userId="226bfb9b-7258-46cf-82d4-b66f53b459f2" providerId="ADAL" clId="{0C8CD36A-1D0E-4C00-B37C-F7AA586A2C4B}" dt="2026-09-10T14:54:26.982" v="8979"/>
          <ac:spMkLst>
            <pc:docMk/>
            <pc:sldMk cId="1337130688" sldId="322"/>
            <ac:spMk id="15" creationId="{3CCBF35C-53FB-DFD1-271B-F485351C0DBD}"/>
          </ac:spMkLst>
        </pc:spChg>
        <pc:spChg chg="del">
          <ac:chgData name="Kara Hillewaere" userId="226bfb9b-7258-46cf-82d4-b66f53b459f2" providerId="ADAL" clId="{0C8CD36A-1D0E-4C00-B37C-F7AA586A2C4B}" dt="2026-09-10T14:54:13.273" v="8969" actId="478"/>
          <ac:spMkLst>
            <pc:docMk/>
            <pc:sldMk cId="1337130688" sldId="322"/>
            <ac:spMk id="23" creationId="{08D11529-1FA4-A796-38A3-07E5D254EE52}"/>
          </ac:spMkLst>
        </pc:spChg>
        <pc:spChg chg="add mod">
          <ac:chgData name="Kara Hillewaere" userId="226bfb9b-7258-46cf-82d4-b66f53b459f2" providerId="ADAL" clId="{0C8CD36A-1D0E-4C00-B37C-F7AA586A2C4B}" dt="2026-09-10T15:00:40.618" v="9172" actId="14100"/>
          <ac:spMkLst>
            <pc:docMk/>
            <pc:sldMk cId="1337130688" sldId="322"/>
            <ac:spMk id="27" creationId="{B120708F-F07F-1947-171B-8427CCE3CF7D}"/>
          </ac:spMkLst>
        </pc:spChg>
        <pc:spChg chg="add mod">
          <ac:chgData name="Kara Hillewaere" userId="226bfb9b-7258-46cf-82d4-b66f53b459f2" providerId="ADAL" clId="{0C8CD36A-1D0E-4C00-B37C-F7AA586A2C4B}" dt="2026-09-10T15:01:20.925" v="9251" actId="1076"/>
          <ac:spMkLst>
            <pc:docMk/>
            <pc:sldMk cId="1337130688" sldId="322"/>
            <ac:spMk id="28" creationId="{6B733609-F371-6AEB-36D8-93813C286CA7}"/>
          </ac:spMkLst>
        </pc:spChg>
        <pc:spChg chg="add mod">
          <ac:chgData name="Kara Hillewaere" userId="226bfb9b-7258-46cf-82d4-b66f53b459f2" providerId="ADAL" clId="{0C8CD36A-1D0E-4C00-B37C-F7AA586A2C4B}" dt="2026-09-11T12:20:13.688" v="10618" actId="1076"/>
          <ac:spMkLst>
            <pc:docMk/>
            <pc:sldMk cId="1337130688" sldId="322"/>
            <ac:spMk id="29" creationId="{2815C2FD-A70D-7C62-2D19-D6FD75F6F1FF}"/>
          </ac:spMkLst>
        </pc:spChg>
        <pc:spChg chg="add mod">
          <ac:chgData name="Kara Hillewaere" userId="226bfb9b-7258-46cf-82d4-b66f53b459f2" providerId="ADAL" clId="{0C8CD36A-1D0E-4C00-B37C-F7AA586A2C4B}" dt="2026-09-11T12:20:34.752" v="10623" actId="14100"/>
          <ac:spMkLst>
            <pc:docMk/>
            <pc:sldMk cId="1337130688" sldId="322"/>
            <ac:spMk id="30" creationId="{95B15672-F5A8-6C8B-C278-F655CF693A39}"/>
          </ac:spMkLst>
        </pc:spChg>
        <pc:spChg chg="add mod">
          <ac:chgData name="Kara Hillewaere" userId="226bfb9b-7258-46cf-82d4-b66f53b459f2" providerId="ADAL" clId="{0C8CD36A-1D0E-4C00-B37C-F7AA586A2C4B}" dt="2026-09-11T12:20:51.339" v="10629" actId="1076"/>
          <ac:spMkLst>
            <pc:docMk/>
            <pc:sldMk cId="1337130688" sldId="322"/>
            <ac:spMk id="31" creationId="{36A134D9-7549-62DF-7ED4-B03651C918EC}"/>
          </ac:spMkLst>
        </pc:spChg>
        <pc:spChg chg="add mod">
          <ac:chgData name="Kara Hillewaere" userId="226bfb9b-7258-46cf-82d4-b66f53b459f2" providerId="ADAL" clId="{0C8CD36A-1D0E-4C00-B37C-F7AA586A2C4B}" dt="2026-09-10T15:03:59.805" v="9535" actId="1076"/>
          <ac:spMkLst>
            <pc:docMk/>
            <pc:sldMk cId="1337130688" sldId="322"/>
            <ac:spMk id="32" creationId="{FDB20837-E29F-BF8C-7D6D-4E53667B70D8}"/>
          </ac:spMkLst>
        </pc:spChg>
        <pc:picChg chg="mod">
          <ac:chgData name="Kara Hillewaere" userId="226bfb9b-7258-46cf-82d4-b66f53b459f2" providerId="ADAL" clId="{0C8CD36A-1D0E-4C00-B37C-F7AA586A2C4B}" dt="2026-09-10T14:59:43.656" v="9058" actId="1076"/>
          <ac:picMkLst>
            <pc:docMk/>
            <pc:sldMk cId="1337130688" sldId="322"/>
            <ac:picMk id="4" creationId="{398E264C-0E37-E2D8-7450-287DEE0FCF23}"/>
          </ac:picMkLst>
        </pc:picChg>
        <pc:picChg chg="add mod modCrop">
          <ac:chgData name="Kara Hillewaere" userId="226bfb9b-7258-46cf-82d4-b66f53b459f2" providerId="ADAL" clId="{0C8CD36A-1D0E-4C00-B37C-F7AA586A2C4B}" dt="2026-09-10T14:59:43.656" v="9058" actId="1076"/>
          <ac:picMkLst>
            <pc:docMk/>
            <pc:sldMk cId="1337130688" sldId="322"/>
            <ac:picMk id="5" creationId="{17C9DF18-4E7B-ABB5-A654-3D6519847C85}"/>
          </ac:picMkLst>
        </pc:picChg>
        <pc:picChg chg="mod">
          <ac:chgData name="Kara Hillewaere" userId="226bfb9b-7258-46cf-82d4-b66f53b459f2" providerId="ADAL" clId="{0C8CD36A-1D0E-4C00-B37C-F7AA586A2C4B}" dt="2026-09-10T14:59:43.656" v="9058" actId="1076"/>
          <ac:picMkLst>
            <pc:docMk/>
            <pc:sldMk cId="1337130688" sldId="322"/>
            <ac:picMk id="6" creationId="{61A74B90-F748-F101-FEF1-BDAE0AC64792}"/>
          </ac:picMkLst>
        </pc:picChg>
        <pc:picChg chg="add mod modCrop">
          <ac:chgData name="Kara Hillewaere" userId="226bfb9b-7258-46cf-82d4-b66f53b459f2" providerId="ADAL" clId="{0C8CD36A-1D0E-4C00-B37C-F7AA586A2C4B}" dt="2026-09-10T14:59:19.343" v="9053" actId="1076"/>
          <ac:picMkLst>
            <pc:docMk/>
            <pc:sldMk cId="1337130688" sldId="322"/>
            <ac:picMk id="12" creationId="{CF0D565C-B23C-9686-9084-94885C779451}"/>
          </ac:picMkLst>
        </pc:picChg>
        <pc:picChg chg="mod">
          <ac:chgData name="Kara Hillewaere" userId="226bfb9b-7258-46cf-82d4-b66f53b459f2" providerId="ADAL" clId="{0C8CD36A-1D0E-4C00-B37C-F7AA586A2C4B}" dt="2026-09-10T14:59:43.656" v="9058" actId="1076"/>
          <ac:picMkLst>
            <pc:docMk/>
            <pc:sldMk cId="1337130688" sldId="322"/>
            <ac:picMk id="14" creationId="{8D32BEA6-29E2-8290-681A-2102D05142AC}"/>
          </ac:picMkLst>
        </pc:picChg>
        <pc:picChg chg="mod">
          <ac:chgData name="Kara Hillewaere" userId="226bfb9b-7258-46cf-82d4-b66f53b459f2" providerId="ADAL" clId="{0C8CD36A-1D0E-4C00-B37C-F7AA586A2C4B}" dt="2026-09-10T14:59:43.656" v="9058" actId="1076"/>
          <ac:picMkLst>
            <pc:docMk/>
            <pc:sldMk cId="1337130688" sldId="322"/>
            <ac:picMk id="17" creationId="{76BA093C-B6AB-511F-B358-862A7819241E}"/>
          </ac:picMkLst>
        </pc:picChg>
        <pc:picChg chg="add del mod modCrop">
          <ac:chgData name="Kara Hillewaere" userId="226bfb9b-7258-46cf-82d4-b66f53b459f2" providerId="ADAL" clId="{0C8CD36A-1D0E-4C00-B37C-F7AA586A2C4B}" dt="2026-09-10T14:58:00.042" v="9041" actId="478"/>
          <ac:picMkLst>
            <pc:docMk/>
            <pc:sldMk cId="1337130688" sldId="322"/>
            <ac:picMk id="18" creationId="{0DF0A0DD-B716-2AA7-BDCA-36EB94D83DDF}"/>
          </ac:picMkLst>
        </pc:picChg>
        <pc:picChg chg="mod">
          <ac:chgData name="Kara Hillewaere" userId="226bfb9b-7258-46cf-82d4-b66f53b459f2" providerId="ADAL" clId="{0C8CD36A-1D0E-4C00-B37C-F7AA586A2C4B}" dt="2026-09-10T14:56:25.822" v="9020" actId="1076"/>
          <ac:picMkLst>
            <pc:docMk/>
            <pc:sldMk cId="1337130688" sldId="322"/>
            <ac:picMk id="19" creationId="{23881F7C-0CA7-28E5-D773-8A20825E041D}"/>
          </ac:picMkLst>
        </pc:picChg>
        <pc:picChg chg="add mod">
          <ac:chgData name="Kara Hillewaere" userId="226bfb9b-7258-46cf-82d4-b66f53b459f2" providerId="ADAL" clId="{0C8CD36A-1D0E-4C00-B37C-F7AA586A2C4B}" dt="2026-09-10T14:59:43.656" v="9058" actId="1076"/>
          <ac:picMkLst>
            <pc:docMk/>
            <pc:sldMk cId="1337130688" sldId="322"/>
            <ac:picMk id="20" creationId="{F11121F0-A7C1-EDEC-FA45-F559D661856D}"/>
          </ac:picMkLst>
        </pc:picChg>
        <pc:picChg chg="mod">
          <ac:chgData name="Kara Hillewaere" userId="226bfb9b-7258-46cf-82d4-b66f53b459f2" providerId="ADAL" clId="{0C8CD36A-1D0E-4C00-B37C-F7AA586A2C4B}" dt="2026-09-10T14:59:43.656" v="9058" actId="1076"/>
          <ac:picMkLst>
            <pc:docMk/>
            <pc:sldMk cId="1337130688" sldId="322"/>
            <ac:picMk id="21" creationId="{BC5A37A5-6EF5-B4E8-D3CC-86B3D0A9663B}"/>
          </ac:picMkLst>
        </pc:picChg>
        <pc:picChg chg="add mod">
          <ac:chgData name="Kara Hillewaere" userId="226bfb9b-7258-46cf-82d4-b66f53b459f2" providerId="ADAL" clId="{0C8CD36A-1D0E-4C00-B37C-F7AA586A2C4B}" dt="2026-09-10T14:59:43.656" v="9058" actId="1076"/>
          <ac:picMkLst>
            <pc:docMk/>
            <pc:sldMk cId="1337130688" sldId="322"/>
            <ac:picMk id="22" creationId="{331CCAE4-F0F9-1410-D192-DD738F32832D}"/>
          </ac:picMkLst>
        </pc:picChg>
        <pc:picChg chg="add mod">
          <ac:chgData name="Kara Hillewaere" userId="226bfb9b-7258-46cf-82d4-b66f53b459f2" providerId="ADAL" clId="{0C8CD36A-1D0E-4C00-B37C-F7AA586A2C4B}" dt="2026-09-10T14:59:43.656" v="9058" actId="1076"/>
          <ac:picMkLst>
            <pc:docMk/>
            <pc:sldMk cId="1337130688" sldId="322"/>
            <ac:picMk id="24" creationId="{A7598CB2-65C9-0FE7-FD00-84A6A22046D6}"/>
          </ac:picMkLst>
        </pc:picChg>
        <pc:picChg chg="add mod">
          <ac:chgData name="Kara Hillewaere" userId="226bfb9b-7258-46cf-82d4-b66f53b459f2" providerId="ADAL" clId="{0C8CD36A-1D0E-4C00-B37C-F7AA586A2C4B}" dt="2026-09-10T14:59:43.656" v="9058" actId="1076"/>
          <ac:picMkLst>
            <pc:docMk/>
            <pc:sldMk cId="1337130688" sldId="322"/>
            <ac:picMk id="25" creationId="{3D40A639-8355-6A3D-64A9-8934522B3A05}"/>
          </ac:picMkLst>
        </pc:picChg>
      </pc:sldChg>
      <pc:sldChg chg="new del">
        <pc:chgData name="Kara Hillewaere" userId="226bfb9b-7258-46cf-82d4-b66f53b459f2" providerId="ADAL" clId="{0C8CD36A-1D0E-4C00-B37C-F7AA586A2C4B}" dt="2026-09-11T10:42:17.020" v="10179" actId="47"/>
        <pc:sldMkLst>
          <pc:docMk/>
          <pc:sldMk cId="3525795822" sldId="323"/>
        </pc:sldMkLst>
      </pc:sldChg>
      <pc:sldChg chg="new del">
        <pc:chgData name="Kara Hillewaere" userId="226bfb9b-7258-46cf-82d4-b66f53b459f2" providerId="ADAL" clId="{0C8CD36A-1D0E-4C00-B37C-F7AA586A2C4B}" dt="2026-09-11T10:18:39.911" v="9539" actId="680"/>
        <pc:sldMkLst>
          <pc:docMk/>
          <pc:sldMk cId="1328656704" sldId="324"/>
        </pc:sldMkLst>
      </pc:sldChg>
      <pc:sldChg chg="delSp modSp add mod ord">
        <pc:chgData name="Kara Hillewaere" userId="226bfb9b-7258-46cf-82d4-b66f53b459f2" providerId="ADAL" clId="{0C8CD36A-1D0E-4C00-B37C-F7AA586A2C4B}" dt="2026-09-11T10:21:10.723" v="9638" actId="20577"/>
        <pc:sldMkLst>
          <pc:docMk/>
          <pc:sldMk cId="2810571793" sldId="324"/>
        </pc:sldMkLst>
        <pc:spChg chg="mod">
          <ac:chgData name="Kara Hillewaere" userId="226bfb9b-7258-46cf-82d4-b66f53b459f2" providerId="ADAL" clId="{0C8CD36A-1D0E-4C00-B37C-F7AA586A2C4B}" dt="2026-09-11T10:19:59.997" v="9621" actId="14100"/>
          <ac:spMkLst>
            <pc:docMk/>
            <pc:sldMk cId="2810571793" sldId="324"/>
            <ac:spMk id="15" creationId="{B1047879-9720-5FF4-0124-7CFE010AA53F}"/>
          </ac:spMkLst>
        </pc:spChg>
        <pc:spChg chg="mod">
          <ac:chgData name="Kara Hillewaere" userId="226bfb9b-7258-46cf-82d4-b66f53b459f2" providerId="ADAL" clId="{0C8CD36A-1D0E-4C00-B37C-F7AA586A2C4B}" dt="2026-09-11T10:21:10.723" v="9638" actId="20577"/>
          <ac:spMkLst>
            <pc:docMk/>
            <pc:sldMk cId="2810571793" sldId="324"/>
            <ac:spMk id="23" creationId="{E817CE6D-B026-F972-CCB8-C4EC55BE16BB}"/>
          </ac:spMkLst>
        </pc:spChg>
        <pc:picChg chg="del">
          <ac:chgData name="Kara Hillewaere" userId="226bfb9b-7258-46cf-82d4-b66f53b459f2" providerId="ADAL" clId="{0C8CD36A-1D0E-4C00-B37C-F7AA586A2C4B}" dt="2026-09-11T10:21:04.318" v="9622" actId="478"/>
          <ac:picMkLst>
            <pc:docMk/>
            <pc:sldMk cId="2810571793" sldId="324"/>
            <ac:picMk id="4" creationId="{B57F5CCA-E7E5-FDAB-4C48-E433AE1990A6}"/>
          </ac:picMkLst>
        </pc:picChg>
        <pc:picChg chg="del">
          <ac:chgData name="Kara Hillewaere" userId="226bfb9b-7258-46cf-82d4-b66f53b459f2" providerId="ADAL" clId="{0C8CD36A-1D0E-4C00-B37C-F7AA586A2C4B}" dt="2026-09-11T10:21:04.793" v="9623" actId="478"/>
          <ac:picMkLst>
            <pc:docMk/>
            <pc:sldMk cId="2810571793" sldId="324"/>
            <ac:picMk id="6" creationId="{78E2AFB3-878E-822D-4F7A-8F19D0DB5196}"/>
          </ac:picMkLst>
        </pc:picChg>
        <pc:picChg chg="del mod">
          <ac:chgData name="Kara Hillewaere" userId="226bfb9b-7258-46cf-82d4-b66f53b459f2" providerId="ADAL" clId="{0C8CD36A-1D0E-4C00-B37C-F7AA586A2C4B}" dt="2026-09-11T10:21:05.162" v="9625" actId="478"/>
          <ac:picMkLst>
            <pc:docMk/>
            <pc:sldMk cId="2810571793" sldId="324"/>
            <ac:picMk id="14" creationId="{448F0BE7-7E64-B680-7C2F-5498ADE0864B}"/>
          </ac:picMkLst>
        </pc:picChg>
        <pc:picChg chg="del">
          <ac:chgData name="Kara Hillewaere" userId="226bfb9b-7258-46cf-82d4-b66f53b459f2" providerId="ADAL" clId="{0C8CD36A-1D0E-4C00-B37C-F7AA586A2C4B}" dt="2026-09-11T10:21:05.593" v="9626" actId="478"/>
          <ac:picMkLst>
            <pc:docMk/>
            <pc:sldMk cId="2810571793" sldId="324"/>
            <ac:picMk id="17" creationId="{F0B86AC1-8BF0-215B-215F-E532F4140411}"/>
          </ac:picMkLst>
        </pc:picChg>
        <pc:picChg chg="del">
          <ac:chgData name="Kara Hillewaere" userId="226bfb9b-7258-46cf-82d4-b66f53b459f2" providerId="ADAL" clId="{0C8CD36A-1D0E-4C00-B37C-F7AA586A2C4B}" dt="2026-09-11T10:21:07.297" v="9628" actId="478"/>
          <ac:picMkLst>
            <pc:docMk/>
            <pc:sldMk cId="2810571793" sldId="324"/>
            <ac:picMk id="19" creationId="{5725B697-6A93-EF62-4163-668D9DFB1978}"/>
          </ac:picMkLst>
        </pc:picChg>
        <pc:picChg chg="del">
          <ac:chgData name="Kara Hillewaere" userId="226bfb9b-7258-46cf-82d4-b66f53b459f2" providerId="ADAL" clId="{0C8CD36A-1D0E-4C00-B37C-F7AA586A2C4B}" dt="2026-09-11T10:21:06.900" v="9627" actId="478"/>
          <ac:picMkLst>
            <pc:docMk/>
            <pc:sldMk cId="2810571793" sldId="324"/>
            <ac:picMk id="21" creationId="{BF6F3BC3-96B5-F216-7F08-D82ADDBB6963}"/>
          </ac:picMkLst>
        </pc:picChg>
      </pc:sldChg>
      <pc:sldChg chg="addSp delSp modSp add mod addAnim delAnim modAnim">
        <pc:chgData name="Kara Hillewaere" userId="226bfb9b-7258-46cf-82d4-b66f53b459f2" providerId="ADAL" clId="{0C8CD36A-1D0E-4C00-B37C-F7AA586A2C4B}" dt="2026-09-11T10:41:58.284" v="10178"/>
        <pc:sldMkLst>
          <pc:docMk/>
          <pc:sldMk cId="2686279649" sldId="325"/>
        </pc:sldMkLst>
        <pc:spChg chg="add mod">
          <ac:chgData name="Kara Hillewaere" userId="226bfb9b-7258-46cf-82d4-b66f53b459f2" providerId="ADAL" clId="{0C8CD36A-1D0E-4C00-B37C-F7AA586A2C4B}" dt="2026-09-11T10:40:09.618" v="10163" actId="115"/>
          <ac:spMkLst>
            <pc:docMk/>
            <pc:sldMk cId="2686279649" sldId="325"/>
            <ac:spMk id="11" creationId="{E223B686-0F6E-45A2-B7D4-0A57238C76F3}"/>
          </ac:spMkLst>
        </pc:spChg>
        <pc:spChg chg="add mod">
          <ac:chgData name="Kara Hillewaere" userId="226bfb9b-7258-46cf-82d4-b66f53b459f2" providerId="ADAL" clId="{0C8CD36A-1D0E-4C00-B37C-F7AA586A2C4B}" dt="2026-09-11T10:26:54.145" v="9917" actId="1076"/>
          <ac:spMkLst>
            <pc:docMk/>
            <pc:sldMk cId="2686279649" sldId="325"/>
            <ac:spMk id="12" creationId="{6026A3D2-D6A6-A9E4-9992-8C11685B02F4}"/>
          </ac:spMkLst>
        </pc:spChg>
        <pc:spChg chg="mod">
          <ac:chgData name="Kara Hillewaere" userId="226bfb9b-7258-46cf-82d4-b66f53b459f2" providerId="ADAL" clId="{0C8CD36A-1D0E-4C00-B37C-F7AA586A2C4B}" dt="2026-09-11T10:22:30.275" v="9696" actId="20577"/>
          <ac:spMkLst>
            <pc:docMk/>
            <pc:sldMk cId="2686279649" sldId="325"/>
            <ac:spMk id="15" creationId="{6692CE3A-F2CF-75B0-D181-83104C84C8B6}"/>
          </ac:spMkLst>
        </pc:spChg>
        <pc:spChg chg="del">
          <ac:chgData name="Kara Hillewaere" userId="226bfb9b-7258-46cf-82d4-b66f53b459f2" providerId="ADAL" clId="{0C8CD36A-1D0E-4C00-B37C-F7AA586A2C4B}" dt="2026-09-11T10:21:50.862" v="9654" actId="478"/>
          <ac:spMkLst>
            <pc:docMk/>
            <pc:sldMk cId="2686279649" sldId="325"/>
            <ac:spMk id="23" creationId="{2D8CFD6E-5ED9-FD4C-BCD0-524BE6AF202D}"/>
          </ac:spMkLst>
        </pc:spChg>
        <pc:picChg chg="add mod">
          <ac:chgData name="Kara Hillewaere" userId="226bfb9b-7258-46cf-82d4-b66f53b459f2" providerId="ADAL" clId="{0C8CD36A-1D0E-4C00-B37C-F7AA586A2C4B}" dt="2026-09-11T10:23:23.585" v="9699" actId="1076"/>
          <ac:picMkLst>
            <pc:docMk/>
            <pc:sldMk cId="2686279649" sldId="325"/>
            <ac:picMk id="4" creationId="{3BFCF97F-2C17-6641-92C5-25FD84A928F9}"/>
          </ac:picMkLst>
        </pc:picChg>
        <pc:picChg chg="add del">
          <ac:chgData name="Kara Hillewaere" userId="226bfb9b-7258-46cf-82d4-b66f53b459f2" providerId="ADAL" clId="{0C8CD36A-1D0E-4C00-B37C-F7AA586A2C4B}" dt="2026-09-11T10:23:44.282" v="9701" actId="22"/>
          <ac:picMkLst>
            <pc:docMk/>
            <pc:sldMk cId="2686279649" sldId="325"/>
            <ac:picMk id="6" creationId="{B4675882-6B84-BAF6-7750-584053E00738}"/>
          </ac:picMkLst>
        </pc:picChg>
      </pc:sldChg>
      <pc:sldChg chg="addSp delSp modSp add mod addAnim delAnim modAnim">
        <pc:chgData name="Kara Hillewaere" userId="226bfb9b-7258-46cf-82d4-b66f53b459f2" providerId="ADAL" clId="{0C8CD36A-1D0E-4C00-B37C-F7AA586A2C4B}" dt="2026-09-11T10:41:54.357" v="10177"/>
        <pc:sldMkLst>
          <pc:docMk/>
          <pc:sldMk cId="2306460804" sldId="326"/>
        </pc:sldMkLst>
        <pc:spChg chg="del mod">
          <ac:chgData name="Kara Hillewaere" userId="226bfb9b-7258-46cf-82d4-b66f53b459f2" providerId="ADAL" clId="{0C8CD36A-1D0E-4C00-B37C-F7AA586A2C4B}" dt="2026-09-11T10:37:39.600" v="10130" actId="478"/>
          <ac:spMkLst>
            <pc:docMk/>
            <pc:sldMk cId="2306460804" sldId="326"/>
            <ac:spMk id="11" creationId="{E31B903B-F0F3-D7F1-1DE3-7D17B0825557}"/>
          </ac:spMkLst>
        </pc:spChg>
        <pc:spChg chg="mod">
          <ac:chgData name="Kara Hillewaere" userId="226bfb9b-7258-46cf-82d4-b66f53b459f2" providerId="ADAL" clId="{0C8CD36A-1D0E-4C00-B37C-F7AA586A2C4B}" dt="2026-09-11T10:40:24.130" v="10165" actId="1076"/>
          <ac:spMkLst>
            <pc:docMk/>
            <pc:sldMk cId="2306460804" sldId="326"/>
            <ac:spMk id="12" creationId="{D6E3AD0B-5C7E-DE4C-B3D2-07506087274A}"/>
          </ac:spMkLst>
        </pc:spChg>
        <pc:spChg chg="mod">
          <ac:chgData name="Kara Hillewaere" userId="226bfb9b-7258-46cf-82d4-b66f53b459f2" providerId="ADAL" clId="{0C8CD36A-1D0E-4C00-B37C-F7AA586A2C4B}" dt="2026-09-11T10:30:25.241" v="10052" actId="313"/>
          <ac:spMkLst>
            <pc:docMk/>
            <pc:sldMk cId="2306460804" sldId="326"/>
            <ac:spMk id="15" creationId="{614A3CD0-31FB-2778-EF73-0F46666E2C67}"/>
          </ac:spMkLst>
        </pc:spChg>
        <pc:spChg chg="add mod">
          <ac:chgData name="Kara Hillewaere" userId="226bfb9b-7258-46cf-82d4-b66f53b459f2" providerId="ADAL" clId="{0C8CD36A-1D0E-4C00-B37C-F7AA586A2C4B}" dt="2026-09-11T10:32:57.824" v="10070"/>
          <ac:spMkLst>
            <pc:docMk/>
            <pc:sldMk cId="2306460804" sldId="326"/>
            <ac:spMk id="20" creationId="{F67549FB-7F7F-F566-738D-0A401FC92357}"/>
          </ac:spMkLst>
        </pc:spChg>
        <pc:spChg chg="add del mod">
          <ac:chgData name="Kara Hillewaere" userId="226bfb9b-7258-46cf-82d4-b66f53b459f2" providerId="ADAL" clId="{0C8CD36A-1D0E-4C00-B37C-F7AA586A2C4B}" dt="2026-09-11T10:35:50.595" v="10117" actId="478"/>
          <ac:spMkLst>
            <pc:docMk/>
            <pc:sldMk cId="2306460804" sldId="326"/>
            <ac:spMk id="23" creationId="{E3A809CC-2398-C55F-B264-FBCC0BAB0007}"/>
          </ac:spMkLst>
        </pc:spChg>
        <pc:spChg chg="add mod">
          <ac:chgData name="Kara Hillewaere" userId="226bfb9b-7258-46cf-82d4-b66f53b459f2" providerId="ADAL" clId="{0C8CD36A-1D0E-4C00-B37C-F7AA586A2C4B}" dt="2026-09-11T10:34:07.471" v="10098" actId="1076"/>
          <ac:spMkLst>
            <pc:docMk/>
            <pc:sldMk cId="2306460804" sldId="326"/>
            <ac:spMk id="24" creationId="{E7F86E3D-44F3-2411-C59B-517C2A652060}"/>
          </ac:spMkLst>
        </pc:spChg>
        <pc:spChg chg="add mod">
          <ac:chgData name="Kara Hillewaere" userId="226bfb9b-7258-46cf-82d4-b66f53b459f2" providerId="ADAL" clId="{0C8CD36A-1D0E-4C00-B37C-F7AA586A2C4B}" dt="2026-09-11T10:35:34.705" v="10115" actId="1076"/>
          <ac:spMkLst>
            <pc:docMk/>
            <pc:sldMk cId="2306460804" sldId="326"/>
            <ac:spMk id="25" creationId="{A22A2982-432A-3A21-D210-B4B05AF24730}"/>
          </ac:spMkLst>
        </pc:spChg>
        <pc:spChg chg="add mod">
          <ac:chgData name="Kara Hillewaere" userId="226bfb9b-7258-46cf-82d4-b66f53b459f2" providerId="ADAL" clId="{0C8CD36A-1D0E-4C00-B37C-F7AA586A2C4B}" dt="2026-09-11T10:36:36.591" v="10125" actId="20577"/>
          <ac:spMkLst>
            <pc:docMk/>
            <pc:sldMk cId="2306460804" sldId="326"/>
            <ac:spMk id="26" creationId="{890C644B-9510-FC34-723F-C711F181C2D5}"/>
          </ac:spMkLst>
        </pc:spChg>
        <pc:picChg chg="del">
          <ac:chgData name="Kara Hillewaere" userId="226bfb9b-7258-46cf-82d4-b66f53b459f2" providerId="ADAL" clId="{0C8CD36A-1D0E-4C00-B37C-F7AA586A2C4B}" dt="2026-09-11T10:29:45.270" v="10007" actId="478"/>
          <ac:picMkLst>
            <pc:docMk/>
            <pc:sldMk cId="2306460804" sldId="326"/>
            <ac:picMk id="4" creationId="{CE33DD33-5DBC-4C80-BF69-94AA290D7ED4}"/>
          </ac:picMkLst>
        </pc:picChg>
        <pc:picChg chg="add mod">
          <ac:chgData name="Kara Hillewaere" userId="226bfb9b-7258-46cf-82d4-b66f53b459f2" providerId="ADAL" clId="{0C8CD36A-1D0E-4C00-B37C-F7AA586A2C4B}" dt="2026-09-11T10:32:04.234" v="10054" actId="14100"/>
          <ac:picMkLst>
            <pc:docMk/>
            <pc:sldMk cId="2306460804" sldId="326"/>
            <ac:picMk id="5" creationId="{1C6A2602-ADD5-9446-7E61-606090A95306}"/>
          </ac:picMkLst>
        </pc:picChg>
        <pc:picChg chg="add mod">
          <ac:chgData name="Kara Hillewaere" userId="226bfb9b-7258-46cf-82d4-b66f53b459f2" providerId="ADAL" clId="{0C8CD36A-1D0E-4C00-B37C-F7AA586A2C4B}" dt="2026-09-11T10:34:39.683" v="10102" actId="1076"/>
          <ac:picMkLst>
            <pc:docMk/>
            <pc:sldMk cId="2306460804" sldId="326"/>
            <ac:picMk id="14" creationId="{A6DB6B6D-51A8-A819-BA84-AEC03BFBC4FD}"/>
          </ac:picMkLst>
        </pc:picChg>
        <pc:picChg chg="add mod">
          <ac:chgData name="Kara Hillewaere" userId="226bfb9b-7258-46cf-82d4-b66f53b459f2" providerId="ADAL" clId="{0C8CD36A-1D0E-4C00-B37C-F7AA586A2C4B}" dt="2026-09-11T10:35:43.909" v="10116" actId="1076"/>
          <ac:picMkLst>
            <pc:docMk/>
            <pc:sldMk cId="2306460804" sldId="326"/>
            <ac:picMk id="17" creationId="{056E3847-4E6C-ECB7-981E-5002FD1C2D7D}"/>
          </ac:picMkLst>
        </pc:picChg>
        <pc:picChg chg="add del">
          <ac:chgData name="Kara Hillewaere" userId="226bfb9b-7258-46cf-82d4-b66f53b459f2" providerId="ADAL" clId="{0C8CD36A-1D0E-4C00-B37C-F7AA586A2C4B}" dt="2026-09-11T10:32:59.994" v="10072" actId="22"/>
          <ac:picMkLst>
            <pc:docMk/>
            <pc:sldMk cId="2306460804" sldId="326"/>
            <ac:picMk id="19" creationId="{4C42403D-8475-A5E9-0D0C-FDD2EE4A8277}"/>
          </ac:picMkLst>
        </pc:picChg>
        <pc:picChg chg="add del">
          <ac:chgData name="Kara Hillewaere" userId="226bfb9b-7258-46cf-82d4-b66f53b459f2" providerId="ADAL" clId="{0C8CD36A-1D0E-4C00-B37C-F7AA586A2C4B}" dt="2026-09-11T10:33:03.087" v="10074" actId="22"/>
          <ac:picMkLst>
            <pc:docMk/>
            <pc:sldMk cId="2306460804" sldId="326"/>
            <ac:picMk id="22" creationId="{D7AAE242-8542-3F05-5FCE-370FA3487D43}"/>
          </ac:picMkLst>
        </pc:picChg>
      </pc:sldChg>
      <pc:sldChg chg="addSp delSp modSp add mod addAnim delAnim modAnim">
        <pc:chgData name="Kara Hillewaere" userId="226bfb9b-7258-46cf-82d4-b66f53b459f2" providerId="ADAL" clId="{0C8CD36A-1D0E-4C00-B37C-F7AA586A2C4B}" dt="2026-09-11T11:54:31.657" v="10584" actId="120"/>
        <pc:sldMkLst>
          <pc:docMk/>
          <pc:sldMk cId="2599384725" sldId="327"/>
        </pc:sldMkLst>
        <pc:spChg chg="add mod">
          <ac:chgData name="Kara Hillewaere" userId="226bfb9b-7258-46cf-82d4-b66f53b459f2" providerId="ADAL" clId="{0C8CD36A-1D0E-4C00-B37C-F7AA586A2C4B}" dt="2026-09-11T11:54:31.657" v="10584" actId="120"/>
          <ac:spMkLst>
            <pc:docMk/>
            <pc:sldMk cId="2599384725" sldId="327"/>
            <ac:spMk id="5" creationId="{C6F360A2-883A-0CC3-4DD3-CF89078E2CBE}"/>
          </ac:spMkLst>
        </pc:spChg>
        <pc:spChg chg="mod">
          <ac:chgData name="Kara Hillewaere" userId="226bfb9b-7258-46cf-82d4-b66f53b459f2" providerId="ADAL" clId="{0C8CD36A-1D0E-4C00-B37C-F7AA586A2C4B}" dt="2026-09-11T10:29:42.249" v="10006" actId="1076"/>
          <ac:spMkLst>
            <pc:docMk/>
            <pc:sldMk cId="2599384725" sldId="327"/>
            <ac:spMk id="11" creationId="{1B0B67C2-D2C6-7644-B33C-93DB6877967A}"/>
          </ac:spMkLst>
        </pc:spChg>
        <pc:spChg chg="mod">
          <ac:chgData name="Kara Hillewaere" userId="226bfb9b-7258-46cf-82d4-b66f53b459f2" providerId="ADAL" clId="{0C8CD36A-1D0E-4C00-B37C-F7AA586A2C4B}" dt="2026-09-11T10:29:38.207" v="10005" actId="1076"/>
          <ac:spMkLst>
            <pc:docMk/>
            <pc:sldMk cId="2599384725" sldId="327"/>
            <ac:spMk id="12" creationId="{EC7CDE8E-70AC-6754-8689-41E12BA5461D}"/>
          </ac:spMkLst>
        </pc:spChg>
        <pc:spChg chg="mod">
          <ac:chgData name="Kara Hillewaere" userId="226bfb9b-7258-46cf-82d4-b66f53b459f2" providerId="ADAL" clId="{0C8CD36A-1D0E-4C00-B37C-F7AA586A2C4B}" dt="2026-09-11T10:27:16.563" v="9966" actId="20577"/>
          <ac:spMkLst>
            <pc:docMk/>
            <pc:sldMk cId="2599384725" sldId="327"/>
            <ac:spMk id="15" creationId="{87CAA532-EAC2-CFBF-B062-456933AF4246}"/>
          </ac:spMkLst>
        </pc:spChg>
        <pc:picChg chg="del">
          <ac:chgData name="Kara Hillewaere" userId="226bfb9b-7258-46cf-82d4-b66f53b459f2" providerId="ADAL" clId="{0C8CD36A-1D0E-4C00-B37C-F7AA586A2C4B}" dt="2026-09-11T10:28:19.071" v="9991" actId="478"/>
          <ac:picMkLst>
            <pc:docMk/>
            <pc:sldMk cId="2599384725" sldId="327"/>
            <ac:picMk id="4" creationId="{927A4E8B-8BC9-89E5-21E4-2CCECD2967FE}"/>
          </ac:picMkLst>
        </pc:picChg>
      </pc:sldChg>
      <pc:sldChg chg="add del">
        <pc:chgData name="Kara Hillewaere" userId="226bfb9b-7258-46cf-82d4-b66f53b459f2" providerId="ADAL" clId="{0C8CD36A-1D0E-4C00-B37C-F7AA586A2C4B}" dt="2026-09-11T10:42:42.705" v="10184" actId="47"/>
        <pc:sldMkLst>
          <pc:docMk/>
          <pc:sldMk cId="4102760731" sldId="328"/>
        </pc:sldMkLst>
      </pc:sldChg>
      <pc:sldChg chg="addSp delSp modSp add mod ord">
        <pc:chgData name="Kara Hillewaere" userId="226bfb9b-7258-46cf-82d4-b66f53b459f2" providerId="ADAL" clId="{0C8CD36A-1D0E-4C00-B37C-F7AA586A2C4B}" dt="2026-09-11T10:45:32.284" v="10296" actId="20577"/>
        <pc:sldMkLst>
          <pc:docMk/>
          <pc:sldMk cId="425463520" sldId="329"/>
        </pc:sldMkLst>
        <pc:spChg chg="add del mod">
          <ac:chgData name="Kara Hillewaere" userId="226bfb9b-7258-46cf-82d4-b66f53b459f2" providerId="ADAL" clId="{0C8CD36A-1D0E-4C00-B37C-F7AA586A2C4B}" dt="2026-09-11T10:44:40.555" v="10254" actId="478"/>
          <ac:spMkLst>
            <pc:docMk/>
            <pc:sldMk cId="425463520" sldId="329"/>
            <ac:spMk id="4" creationId="{3F20B482-FFAF-2385-C37B-416AE2D5F1F1}"/>
          </ac:spMkLst>
        </pc:spChg>
        <pc:spChg chg="mod">
          <ac:chgData name="Kara Hillewaere" userId="226bfb9b-7258-46cf-82d4-b66f53b459f2" providerId="ADAL" clId="{0C8CD36A-1D0E-4C00-B37C-F7AA586A2C4B}" dt="2026-09-11T10:45:32.284" v="10296" actId="20577"/>
          <ac:spMkLst>
            <pc:docMk/>
            <pc:sldMk cId="425463520" sldId="329"/>
            <ac:spMk id="15" creationId="{9BF374F7-D361-8BA1-3752-1EB77F7BAA9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03D51B-F472-4A5B-B10E-E2C89700FE68}" type="datetimeFigureOut">
              <a:rPr lang="nl-BE" smtClean="0"/>
              <a:t>11/09/2026</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E79EF6-261E-4C71-9278-53D4612FA245}" type="slidenum">
              <a:rPr lang="nl-BE" smtClean="0"/>
              <a:t>‹nr.›</a:t>
            </a:fld>
            <a:endParaRPr lang="nl-BE"/>
          </a:p>
        </p:txBody>
      </p:sp>
    </p:spTree>
    <p:extLst>
      <p:ext uri="{BB962C8B-B14F-4D97-AF65-F5344CB8AC3E}">
        <p14:creationId xmlns:p14="http://schemas.microsoft.com/office/powerpoint/2010/main" val="3787748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BDE79EF6-261E-4C71-9278-53D4612FA245}" type="slidenum">
              <a:rPr lang="nl-BE" smtClean="0"/>
              <a:t>1</a:t>
            </a:fld>
            <a:endParaRPr lang="nl-BE"/>
          </a:p>
        </p:txBody>
      </p:sp>
    </p:spTree>
    <p:extLst>
      <p:ext uri="{BB962C8B-B14F-4D97-AF65-F5344CB8AC3E}">
        <p14:creationId xmlns:p14="http://schemas.microsoft.com/office/powerpoint/2010/main" val="1186207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67506-6DCE-58BE-09BE-E8717C6E3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03B7A-9F39-9A5A-6C6F-266177DD61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3E07D-4A47-E0F8-6072-3767D32BDEE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B7080CC4-F42C-4705-15C0-AEB27B5FCAB5}"/>
              </a:ext>
            </a:extLst>
          </p:cNvPr>
          <p:cNvSpPr>
            <a:spLocks noGrp="1"/>
          </p:cNvSpPr>
          <p:nvPr>
            <p:ph type="sldNum" sz="quarter" idx="5"/>
          </p:nvPr>
        </p:nvSpPr>
        <p:spPr/>
        <p:txBody>
          <a:bodyPr/>
          <a:lstStyle/>
          <a:p>
            <a:fld id="{BDE79EF6-261E-4C71-9278-53D4612FA245}" type="slidenum">
              <a:rPr lang="nl-BE" smtClean="0"/>
              <a:t>2</a:t>
            </a:fld>
            <a:endParaRPr lang="nl-BE"/>
          </a:p>
        </p:txBody>
      </p:sp>
    </p:spTree>
    <p:extLst>
      <p:ext uri="{BB962C8B-B14F-4D97-AF65-F5344CB8AC3E}">
        <p14:creationId xmlns:p14="http://schemas.microsoft.com/office/powerpoint/2010/main" val="1654899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BDE79EF6-261E-4C71-9278-53D4612FA245}" type="slidenum">
              <a:rPr lang="nl-BE" smtClean="0"/>
              <a:t>3</a:t>
            </a:fld>
            <a:endParaRPr lang="nl-BE"/>
          </a:p>
        </p:txBody>
      </p:sp>
    </p:spTree>
    <p:extLst>
      <p:ext uri="{BB962C8B-B14F-4D97-AF65-F5344CB8AC3E}">
        <p14:creationId xmlns:p14="http://schemas.microsoft.com/office/powerpoint/2010/main" val="1975109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92824-3C03-698E-5EC4-4E7F26D7F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B76B5-B9B7-C3D7-6647-6385F1FF8F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7577A5-46DE-05E4-9A1B-22F14635900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BBC2CAE5-6CA5-811F-0309-D93078363710}"/>
              </a:ext>
            </a:extLst>
          </p:cNvPr>
          <p:cNvSpPr>
            <a:spLocks noGrp="1"/>
          </p:cNvSpPr>
          <p:nvPr>
            <p:ph type="sldNum" sz="quarter" idx="5"/>
          </p:nvPr>
        </p:nvSpPr>
        <p:spPr/>
        <p:txBody>
          <a:bodyPr/>
          <a:lstStyle/>
          <a:p>
            <a:fld id="{BDE79EF6-261E-4C71-9278-53D4612FA245}" type="slidenum">
              <a:rPr lang="nl-BE" smtClean="0"/>
              <a:t>4</a:t>
            </a:fld>
            <a:endParaRPr lang="nl-BE"/>
          </a:p>
        </p:txBody>
      </p:sp>
    </p:spTree>
    <p:extLst>
      <p:ext uri="{BB962C8B-B14F-4D97-AF65-F5344CB8AC3E}">
        <p14:creationId xmlns:p14="http://schemas.microsoft.com/office/powerpoint/2010/main" val="3797389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78E32-AFB6-E69A-5B75-6A2D1B88D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47E22-6599-9588-99A6-14A127AE33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C4B4B2-775B-C7F8-EEAA-EA30611F109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D48F7FE7-47DD-D705-BF12-6C16D110B249}"/>
              </a:ext>
            </a:extLst>
          </p:cNvPr>
          <p:cNvSpPr>
            <a:spLocks noGrp="1"/>
          </p:cNvSpPr>
          <p:nvPr>
            <p:ph type="sldNum" sz="quarter" idx="5"/>
          </p:nvPr>
        </p:nvSpPr>
        <p:spPr/>
        <p:txBody>
          <a:bodyPr/>
          <a:lstStyle/>
          <a:p>
            <a:fld id="{BDE79EF6-261E-4C71-9278-53D4612FA245}" type="slidenum">
              <a:rPr lang="nl-BE" smtClean="0"/>
              <a:t>5</a:t>
            </a:fld>
            <a:endParaRPr lang="nl-BE"/>
          </a:p>
        </p:txBody>
      </p:sp>
    </p:spTree>
    <p:extLst>
      <p:ext uri="{BB962C8B-B14F-4D97-AF65-F5344CB8AC3E}">
        <p14:creationId xmlns:p14="http://schemas.microsoft.com/office/powerpoint/2010/main" val="3017533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BDE79EF6-261E-4C71-9278-53D4612FA245}" type="slidenum">
              <a:rPr lang="nl-BE" smtClean="0"/>
              <a:t>6</a:t>
            </a:fld>
            <a:endParaRPr lang="nl-BE"/>
          </a:p>
        </p:txBody>
      </p:sp>
    </p:spTree>
    <p:extLst>
      <p:ext uri="{BB962C8B-B14F-4D97-AF65-F5344CB8AC3E}">
        <p14:creationId xmlns:p14="http://schemas.microsoft.com/office/powerpoint/2010/main" val="3536604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027F4-1E5B-A777-641D-B512B7661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703BD-B5A8-D1A7-FD0A-84F3A935E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2AF1E3-7154-F45F-53CB-29B7BE24CDD0}"/>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595AE08F-E5B8-7F6A-E38E-41FA6C17A5BF}"/>
              </a:ext>
            </a:extLst>
          </p:cNvPr>
          <p:cNvSpPr>
            <a:spLocks noGrp="1"/>
          </p:cNvSpPr>
          <p:nvPr>
            <p:ph type="sldNum" sz="quarter" idx="5"/>
          </p:nvPr>
        </p:nvSpPr>
        <p:spPr/>
        <p:txBody>
          <a:bodyPr/>
          <a:lstStyle/>
          <a:p>
            <a:fld id="{BDE79EF6-261E-4C71-9278-53D4612FA245}" type="slidenum">
              <a:rPr lang="nl-BE" smtClean="0"/>
              <a:t>7</a:t>
            </a:fld>
            <a:endParaRPr lang="nl-BE"/>
          </a:p>
        </p:txBody>
      </p:sp>
    </p:spTree>
    <p:extLst>
      <p:ext uri="{BB962C8B-B14F-4D97-AF65-F5344CB8AC3E}">
        <p14:creationId xmlns:p14="http://schemas.microsoft.com/office/powerpoint/2010/main" val="369764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4DC26-A44F-D42E-E5B5-434118769F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BFBCD-F743-53DB-C4D6-1A36BFA50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7E6B1B-6C7A-17D6-6904-FAB36A8E4B17}"/>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6F1EEC1E-2FB8-8F8E-8674-17C0C2701EFE}"/>
              </a:ext>
            </a:extLst>
          </p:cNvPr>
          <p:cNvSpPr>
            <a:spLocks noGrp="1"/>
          </p:cNvSpPr>
          <p:nvPr>
            <p:ph type="sldNum" sz="quarter" idx="5"/>
          </p:nvPr>
        </p:nvSpPr>
        <p:spPr/>
        <p:txBody>
          <a:bodyPr/>
          <a:lstStyle/>
          <a:p>
            <a:fld id="{BDE79EF6-261E-4C71-9278-53D4612FA245}" type="slidenum">
              <a:rPr lang="nl-BE" smtClean="0"/>
              <a:t>8</a:t>
            </a:fld>
            <a:endParaRPr lang="nl-BE"/>
          </a:p>
        </p:txBody>
      </p:sp>
    </p:spTree>
    <p:extLst>
      <p:ext uri="{BB962C8B-B14F-4D97-AF65-F5344CB8AC3E}">
        <p14:creationId xmlns:p14="http://schemas.microsoft.com/office/powerpoint/2010/main" val="436734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02DFF-AE3D-36B7-E7EC-87C25E92C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A036EC-919E-2034-4796-0117E1519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ABBA6B-DECA-3BB0-BFBE-37D1576B426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8BFEAB91-33F7-0841-0042-221DA1A97F1E}"/>
              </a:ext>
            </a:extLst>
          </p:cNvPr>
          <p:cNvSpPr>
            <a:spLocks noGrp="1"/>
          </p:cNvSpPr>
          <p:nvPr>
            <p:ph type="sldNum" sz="quarter" idx="5"/>
          </p:nvPr>
        </p:nvSpPr>
        <p:spPr/>
        <p:txBody>
          <a:bodyPr/>
          <a:lstStyle/>
          <a:p>
            <a:fld id="{BDE79EF6-261E-4C71-9278-53D4612FA245}" type="slidenum">
              <a:rPr lang="nl-BE" smtClean="0"/>
              <a:t>9</a:t>
            </a:fld>
            <a:endParaRPr lang="nl-BE"/>
          </a:p>
        </p:txBody>
      </p:sp>
    </p:spTree>
    <p:extLst>
      <p:ext uri="{BB962C8B-B14F-4D97-AF65-F5344CB8AC3E}">
        <p14:creationId xmlns:p14="http://schemas.microsoft.com/office/powerpoint/2010/main" val="3096033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02DFF-AE3D-36B7-E7EC-87C25E92C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A036EC-919E-2034-4796-0117E1519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ABBA6B-DECA-3BB0-BFBE-37D1576B426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8BFEAB91-33F7-0841-0042-221DA1A97F1E}"/>
              </a:ext>
            </a:extLst>
          </p:cNvPr>
          <p:cNvSpPr>
            <a:spLocks noGrp="1"/>
          </p:cNvSpPr>
          <p:nvPr>
            <p:ph type="sldNum" sz="quarter" idx="5"/>
          </p:nvPr>
        </p:nvSpPr>
        <p:spPr/>
        <p:txBody>
          <a:bodyPr/>
          <a:lstStyle/>
          <a:p>
            <a:fld id="{BDE79EF6-261E-4C71-9278-53D4612FA245}" type="slidenum">
              <a:rPr lang="nl-BE" smtClean="0"/>
              <a:t>10</a:t>
            </a:fld>
            <a:endParaRPr lang="nl-BE"/>
          </a:p>
        </p:txBody>
      </p:sp>
    </p:spTree>
    <p:extLst>
      <p:ext uri="{BB962C8B-B14F-4D97-AF65-F5344CB8AC3E}">
        <p14:creationId xmlns:p14="http://schemas.microsoft.com/office/powerpoint/2010/main" val="896174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9C2F8-096F-747F-1FA7-70FD0210C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1923BF-4EB0-EDB1-D629-C8AA487FF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BFB409-6C62-AD2D-58D9-BF9D44BD5F4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9659FE5F-6ECC-4284-9752-47C1C7844473}"/>
              </a:ext>
            </a:extLst>
          </p:cNvPr>
          <p:cNvSpPr>
            <a:spLocks noGrp="1"/>
          </p:cNvSpPr>
          <p:nvPr>
            <p:ph type="sldNum" sz="quarter" idx="5"/>
          </p:nvPr>
        </p:nvSpPr>
        <p:spPr/>
        <p:txBody>
          <a:bodyPr/>
          <a:lstStyle/>
          <a:p>
            <a:fld id="{BDE79EF6-261E-4C71-9278-53D4612FA245}" type="slidenum">
              <a:rPr lang="nl-BE" smtClean="0"/>
              <a:t>11</a:t>
            </a:fld>
            <a:endParaRPr lang="nl-BE"/>
          </a:p>
        </p:txBody>
      </p:sp>
    </p:spTree>
    <p:extLst>
      <p:ext uri="{BB962C8B-B14F-4D97-AF65-F5344CB8AC3E}">
        <p14:creationId xmlns:p14="http://schemas.microsoft.com/office/powerpoint/2010/main" val="987872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FE88E-4846-6FBB-0A3F-B58A0788F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E9C9A-116C-0DCA-3A7A-1D7DD2219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A40F7-2975-A9A0-637D-FC83A6CE0967}"/>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677D5FC4-99DB-6B15-2ED8-A7A5CC21B9DE}"/>
              </a:ext>
            </a:extLst>
          </p:cNvPr>
          <p:cNvSpPr>
            <a:spLocks noGrp="1"/>
          </p:cNvSpPr>
          <p:nvPr>
            <p:ph type="sldNum" sz="quarter" idx="5"/>
          </p:nvPr>
        </p:nvSpPr>
        <p:spPr/>
        <p:txBody>
          <a:bodyPr/>
          <a:lstStyle/>
          <a:p>
            <a:fld id="{BDE79EF6-261E-4C71-9278-53D4612FA245}" type="slidenum">
              <a:rPr lang="nl-BE" smtClean="0"/>
              <a:t>12</a:t>
            </a:fld>
            <a:endParaRPr lang="nl-BE"/>
          </a:p>
        </p:txBody>
      </p:sp>
    </p:spTree>
    <p:extLst>
      <p:ext uri="{BB962C8B-B14F-4D97-AF65-F5344CB8AC3E}">
        <p14:creationId xmlns:p14="http://schemas.microsoft.com/office/powerpoint/2010/main" val="2904269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3DB65-221C-A134-7404-451CFFDDE8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53E2E-5094-C510-0A1C-FD1387442B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8B360-9C94-4100-5C91-330CF9B94DB2}"/>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C6470E41-BD20-B72F-8D29-152E8DAC7380}"/>
              </a:ext>
            </a:extLst>
          </p:cNvPr>
          <p:cNvSpPr>
            <a:spLocks noGrp="1"/>
          </p:cNvSpPr>
          <p:nvPr>
            <p:ph type="sldNum" sz="quarter" idx="5"/>
          </p:nvPr>
        </p:nvSpPr>
        <p:spPr/>
        <p:txBody>
          <a:bodyPr/>
          <a:lstStyle/>
          <a:p>
            <a:fld id="{BDE79EF6-261E-4C71-9278-53D4612FA245}" type="slidenum">
              <a:rPr lang="nl-BE" smtClean="0"/>
              <a:t>13</a:t>
            </a:fld>
            <a:endParaRPr lang="nl-BE"/>
          </a:p>
        </p:txBody>
      </p:sp>
    </p:spTree>
    <p:extLst>
      <p:ext uri="{BB962C8B-B14F-4D97-AF65-F5344CB8AC3E}">
        <p14:creationId xmlns:p14="http://schemas.microsoft.com/office/powerpoint/2010/main" val="908151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97B42-BD5A-B973-527F-DBD38BE7B7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0A7C1-20AE-2D03-32BA-9D7059F15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56E23-F8C8-D398-2D90-04F165BCC22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E952C8EF-0452-0597-1987-4B700E280340}"/>
              </a:ext>
            </a:extLst>
          </p:cNvPr>
          <p:cNvSpPr>
            <a:spLocks noGrp="1"/>
          </p:cNvSpPr>
          <p:nvPr>
            <p:ph type="sldNum" sz="quarter" idx="5"/>
          </p:nvPr>
        </p:nvSpPr>
        <p:spPr/>
        <p:txBody>
          <a:bodyPr/>
          <a:lstStyle/>
          <a:p>
            <a:fld id="{BDE79EF6-261E-4C71-9278-53D4612FA245}" type="slidenum">
              <a:rPr lang="nl-BE" smtClean="0"/>
              <a:t>14</a:t>
            </a:fld>
            <a:endParaRPr lang="nl-BE"/>
          </a:p>
        </p:txBody>
      </p:sp>
    </p:spTree>
    <p:extLst>
      <p:ext uri="{BB962C8B-B14F-4D97-AF65-F5344CB8AC3E}">
        <p14:creationId xmlns:p14="http://schemas.microsoft.com/office/powerpoint/2010/main" val="369583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B5E0A-C801-FE09-56E9-5A349ED022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041A92-4F15-044B-4C7F-324975786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4BBBC-62DE-9254-3D01-4193FD201030}"/>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5848138D-7F92-8056-A0AB-B8FA7E92C831}"/>
              </a:ext>
            </a:extLst>
          </p:cNvPr>
          <p:cNvSpPr>
            <a:spLocks noGrp="1"/>
          </p:cNvSpPr>
          <p:nvPr>
            <p:ph type="sldNum" sz="quarter" idx="5"/>
          </p:nvPr>
        </p:nvSpPr>
        <p:spPr/>
        <p:txBody>
          <a:bodyPr/>
          <a:lstStyle/>
          <a:p>
            <a:fld id="{BDE79EF6-261E-4C71-9278-53D4612FA245}" type="slidenum">
              <a:rPr lang="nl-BE" smtClean="0"/>
              <a:t>15</a:t>
            </a:fld>
            <a:endParaRPr lang="nl-BE"/>
          </a:p>
        </p:txBody>
      </p:sp>
    </p:spTree>
    <p:extLst>
      <p:ext uri="{BB962C8B-B14F-4D97-AF65-F5344CB8AC3E}">
        <p14:creationId xmlns:p14="http://schemas.microsoft.com/office/powerpoint/2010/main" val="2964221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0ADEC-5B0A-4045-FE62-FC2CD5541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5D9FAF-B94E-F6C7-09D6-AF7CF9F392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4491B1-3E8E-75FB-B7A9-9CBC1B2B7C7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D3DE76E4-E08C-F423-2996-1E1BC2B30FC9}"/>
              </a:ext>
            </a:extLst>
          </p:cNvPr>
          <p:cNvSpPr>
            <a:spLocks noGrp="1"/>
          </p:cNvSpPr>
          <p:nvPr>
            <p:ph type="sldNum" sz="quarter" idx="5"/>
          </p:nvPr>
        </p:nvSpPr>
        <p:spPr/>
        <p:txBody>
          <a:bodyPr/>
          <a:lstStyle/>
          <a:p>
            <a:fld id="{BDE79EF6-261E-4C71-9278-53D4612FA245}" type="slidenum">
              <a:rPr lang="nl-BE" smtClean="0"/>
              <a:t>16</a:t>
            </a:fld>
            <a:endParaRPr lang="nl-BE"/>
          </a:p>
        </p:txBody>
      </p:sp>
    </p:spTree>
    <p:extLst>
      <p:ext uri="{BB962C8B-B14F-4D97-AF65-F5344CB8AC3E}">
        <p14:creationId xmlns:p14="http://schemas.microsoft.com/office/powerpoint/2010/main" val="4079575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E651B-A891-CFF3-6CB0-6F91F1A9EB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A6C67-7425-A05A-BF4A-39164DA45D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136D2-FB08-C0DE-BE94-7490BA86E840}"/>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B3CA427E-0464-4E09-38C0-C3F9D093702D}"/>
              </a:ext>
            </a:extLst>
          </p:cNvPr>
          <p:cNvSpPr>
            <a:spLocks noGrp="1"/>
          </p:cNvSpPr>
          <p:nvPr>
            <p:ph type="sldNum" sz="quarter" idx="5"/>
          </p:nvPr>
        </p:nvSpPr>
        <p:spPr/>
        <p:txBody>
          <a:bodyPr/>
          <a:lstStyle/>
          <a:p>
            <a:fld id="{BDE79EF6-261E-4C71-9278-53D4612FA245}" type="slidenum">
              <a:rPr lang="nl-BE" smtClean="0"/>
              <a:t>17</a:t>
            </a:fld>
            <a:endParaRPr lang="nl-BE"/>
          </a:p>
        </p:txBody>
      </p:sp>
    </p:spTree>
    <p:extLst>
      <p:ext uri="{BB962C8B-B14F-4D97-AF65-F5344CB8AC3E}">
        <p14:creationId xmlns:p14="http://schemas.microsoft.com/office/powerpoint/2010/main" val="4007097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46404-5435-F9CF-E5F4-88909C321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FB44D-AFA7-A1A1-C3A5-67EB09C7C4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22A5B-612B-9DA6-5B72-A3FA67F1B0DF}"/>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D6CB9990-DED4-4485-BDEC-EA53568D8AEC}"/>
              </a:ext>
            </a:extLst>
          </p:cNvPr>
          <p:cNvSpPr>
            <a:spLocks noGrp="1"/>
          </p:cNvSpPr>
          <p:nvPr>
            <p:ph type="sldNum" sz="quarter" idx="5"/>
          </p:nvPr>
        </p:nvSpPr>
        <p:spPr/>
        <p:txBody>
          <a:bodyPr/>
          <a:lstStyle/>
          <a:p>
            <a:fld id="{BDE79EF6-261E-4C71-9278-53D4612FA245}" type="slidenum">
              <a:rPr lang="nl-BE" smtClean="0"/>
              <a:t>18</a:t>
            </a:fld>
            <a:endParaRPr lang="nl-BE"/>
          </a:p>
        </p:txBody>
      </p:sp>
    </p:spTree>
    <p:extLst>
      <p:ext uri="{BB962C8B-B14F-4D97-AF65-F5344CB8AC3E}">
        <p14:creationId xmlns:p14="http://schemas.microsoft.com/office/powerpoint/2010/main" val="3442359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056FC-435C-982A-522F-F9E74D6D4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30780-3DC3-5CAB-19B6-BE97F4BF52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F3F5A-6077-AD70-71E1-C575D239D7C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A7ABBC3D-59A7-6505-7DBE-2F9689888FC9}"/>
              </a:ext>
            </a:extLst>
          </p:cNvPr>
          <p:cNvSpPr>
            <a:spLocks noGrp="1"/>
          </p:cNvSpPr>
          <p:nvPr>
            <p:ph type="sldNum" sz="quarter" idx="5"/>
          </p:nvPr>
        </p:nvSpPr>
        <p:spPr/>
        <p:txBody>
          <a:bodyPr/>
          <a:lstStyle/>
          <a:p>
            <a:fld id="{BDE79EF6-261E-4C71-9278-53D4612FA245}" type="slidenum">
              <a:rPr lang="nl-BE" smtClean="0"/>
              <a:t>19</a:t>
            </a:fld>
            <a:endParaRPr lang="nl-BE"/>
          </a:p>
        </p:txBody>
      </p:sp>
    </p:spTree>
    <p:extLst>
      <p:ext uri="{BB962C8B-B14F-4D97-AF65-F5344CB8AC3E}">
        <p14:creationId xmlns:p14="http://schemas.microsoft.com/office/powerpoint/2010/main" val="3077367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6C932-43CC-98E0-EE13-C03A5026D8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E94DA-D513-30E7-64B0-22EA8169D0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EBA384-CA41-0FC0-7689-0F98AD3A8167}"/>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9D5E9CD5-A373-4BC5-6473-0F059D63EBF1}"/>
              </a:ext>
            </a:extLst>
          </p:cNvPr>
          <p:cNvSpPr>
            <a:spLocks noGrp="1"/>
          </p:cNvSpPr>
          <p:nvPr>
            <p:ph type="sldNum" sz="quarter" idx="5"/>
          </p:nvPr>
        </p:nvSpPr>
        <p:spPr/>
        <p:txBody>
          <a:bodyPr/>
          <a:lstStyle/>
          <a:p>
            <a:fld id="{BDE79EF6-261E-4C71-9278-53D4612FA245}" type="slidenum">
              <a:rPr lang="nl-BE" smtClean="0"/>
              <a:t>20</a:t>
            </a:fld>
            <a:endParaRPr lang="nl-BE"/>
          </a:p>
        </p:txBody>
      </p:sp>
    </p:spTree>
    <p:extLst>
      <p:ext uri="{BB962C8B-B14F-4D97-AF65-F5344CB8AC3E}">
        <p14:creationId xmlns:p14="http://schemas.microsoft.com/office/powerpoint/2010/main" val="3711570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1F288-316E-7C71-543F-8A42DBE78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8E019-9BAA-4C89-0C19-E354E46898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8DBC3D-858F-A439-6284-C25E284D04C3}"/>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D9E97EE4-A0CB-4464-3235-9A34256F9FE1}"/>
              </a:ext>
            </a:extLst>
          </p:cNvPr>
          <p:cNvSpPr>
            <a:spLocks noGrp="1"/>
          </p:cNvSpPr>
          <p:nvPr>
            <p:ph type="sldNum" sz="quarter" idx="5"/>
          </p:nvPr>
        </p:nvSpPr>
        <p:spPr/>
        <p:txBody>
          <a:bodyPr/>
          <a:lstStyle/>
          <a:p>
            <a:fld id="{BDE79EF6-261E-4C71-9278-53D4612FA245}" type="slidenum">
              <a:rPr lang="nl-BE" smtClean="0"/>
              <a:t>21</a:t>
            </a:fld>
            <a:endParaRPr lang="nl-BE"/>
          </a:p>
        </p:txBody>
      </p:sp>
    </p:spTree>
    <p:extLst>
      <p:ext uri="{BB962C8B-B14F-4D97-AF65-F5344CB8AC3E}">
        <p14:creationId xmlns:p14="http://schemas.microsoft.com/office/powerpoint/2010/main" val="84492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430ED-BD20-93F0-20E1-194FE8643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3F544-4328-78F9-B3B6-E4AB89635D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E22910-98C9-1FEB-0CF6-88C7D5FF6184}"/>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3220318C-C271-2E86-67E9-8AFBCD4658CF}"/>
              </a:ext>
            </a:extLst>
          </p:cNvPr>
          <p:cNvSpPr>
            <a:spLocks noGrp="1"/>
          </p:cNvSpPr>
          <p:nvPr>
            <p:ph type="sldNum" sz="quarter" idx="5"/>
          </p:nvPr>
        </p:nvSpPr>
        <p:spPr/>
        <p:txBody>
          <a:bodyPr/>
          <a:lstStyle/>
          <a:p>
            <a:fld id="{BDE79EF6-261E-4C71-9278-53D4612FA245}" type="slidenum">
              <a:rPr lang="nl-BE" smtClean="0"/>
              <a:t>22</a:t>
            </a:fld>
            <a:endParaRPr lang="nl-BE"/>
          </a:p>
        </p:txBody>
      </p:sp>
    </p:spTree>
    <p:extLst>
      <p:ext uri="{BB962C8B-B14F-4D97-AF65-F5344CB8AC3E}">
        <p14:creationId xmlns:p14="http://schemas.microsoft.com/office/powerpoint/2010/main" val="429853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F4540-DE49-E8C7-DE81-44D97109D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5598B-2094-3BA9-9E0F-B314E48E62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21FF2B-E750-25C6-394E-FA1104219FBE}"/>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7C710DDD-E0D8-150B-36B9-EDCACB68458B}"/>
              </a:ext>
            </a:extLst>
          </p:cNvPr>
          <p:cNvSpPr>
            <a:spLocks noGrp="1"/>
          </p:cNvSpPr>
          <p:nvPr>
            <p:ph type="sldNum" sz="quarter" idx="5"/>
          </p:nvPr>
        </p:nvSpPr>
        <p:spPr/>
        <p:txBody>
          <a:bodyPr/>
          <a:lstStyle/>
          <a:p>
            <a:fld id="{BDE79EF6-261E-4C71-9278-53D4612FA245}" type="slidenum">
              <a:rPr lang="nl-BE" smtClean="0"/>
              <a:t>23</a:t>
            </a:fld>
            <a:endParaRPr lang="nl-BE"/>
          </a:p>
        </p:txBody>
      </p:sp>
    </p:spTree>
    <p:extLst>
      <p:ext uri="{BB962C8B-B14F-4D97-AF65-F5344CB8AC3E}">
        <p14:creationId xmlns:p14="http://schemas.microsoft.com/office/powerpoint/2010/main" val="5020611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7A0F1-2A62-D621-1BD0-770BD612A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63A53-6C1A-9321-C139-03FF550708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9ACC3-E254-1C79-65B4-FA418E18D41B}"/>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7300D489-0173-C844-E226-31B1B505853B}"/>
              </a:ext>
            </a:extLst>
          </p:cNvPr>
          <p:cNvSpPr>
            <a:spLocks noGrp="1"/>
          </p:cNvSpPr>
          <p:nvPr>
            <p:ph type="sldNum" sz="quarter" idx="5"/>
          </p:nvPr>
        </p:nvSpPr>
        <p:spPr/>
        <p:txBody>
          <a:bodyPr/>
          <a:lstStyle/>
          <a:p>
            <a:fld id="{BDE79EF6-261E-4C71-9278-53D4612FA245}" type="slidenum">
              <a:rPr lang="nl-BE" smtClean="0"/>
              <a:t>24</a:t>
            </a:fld>
            <a:endParaRPr lang="nl-BE"/>
          </a:p>
        </p:txBody>
      </p:sp>
    </p:spTree>
    <p:extLst>
      <p:ext uri="{BB962C8B-B14F-4D97-AF65-F5344CB8AC3E}">
        <p14:creationId xmlns:p14="http://schemas.microsoft.com/office/powerpoint/2010/main" val="10885170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116FC-40BA-ED4E-17E4-F71E47310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FE4868-4F02-6968-3B36-14BD91227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98866C-AFB9-AB6F-C432-A1AEDAC8B46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52DE3BE6-17C9-C278-7479-9A048FCCB828}"/>
              </a:ext>
            </a:extLst>
          </p:cNvPr>
          <p:cNvSpPr>
            <a:spLocks noGrp="1"/>
          </p:cNvSpPr>
          <p:nvPr>
            <p:ph type="sldNum" sz="quarter" idx="5"/>
          </p:nvPr>
        </p:nvSpPr>
        <p:spPr/>
        <p:txBody>
          <a:bodyPr/>
          <a:lstStyle/>
          <a:p>
            <a:fld id="{BDE79EF6-261E-4C71-9278-53D4612FA245}" type="slidenum">
              <a:rPr lang="nl-BE" smtClean="0"/>
              <a:t>25</a:t>
            </a:fld>
            <a:endParaRPr lang="nl-BE"/>
          </a:p>
        </p:txBody>
      </p:sp>
    </p:spTree>
    <p:extLst>
      <p:ext uri="{BB962C8B-B14F-4D97-AF65-F5344CB8AC3E}">
        <p14:creationId xmlns:p14="http://schemas.microsoft.com/office/powerpoint/2010/main" val="2344912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AA60E-E306-D080-B85E-40D63B193C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18519-D1A7-7C0A-CA10-3321EBB8C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BA8B6D-AD0D-2183-319C-B5AEBFF8E8E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737A1887-2628-F74E-5D1D-3835AADEA006}"/>
              </a:ext>
            </a:extLst>
          </p:cNvPr>
          <p:cNvSpPr>
            <a:spLocks noGrp="1"/>
          </p:cNvSpPr>
          <p:nvPr>
            <p:ph type="sldNum" sz="quarter" idx="5"/>
          </p:nvPr>
        </p:nvSpPr>
        <p:spPr/>
        <p:txBody>
          <a:bodyPr/>
          <a:lstStyle/>
          <a:p>
            <a:fld id="{BDE79EF6-261E-4C71-9278-53D4612FA245}" type="slidenum">
              <a:rPr lang="nl-BE" smtClean="0"/>
              <a:t>26</a:t>
            </a:fld>
            <a:endParaRPr lang="nl-BE"/>
          </a:p>
        </p:txBody>
      </p:sp>
    </p:spTree>
    <p:extLst>
      <p:ext uri="{BB962C8B-B14F-4D97-AF65-F5344CB8AC3E}">
        <p14:creationId xmlns:p14="http://schemas.microsoft.com/office/powerpoint/2010/main" val="1830351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3A7D-D511-3148-0223-35845D94F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C1477-F0D8-6C62-0F5D-91BC7FEBE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52B82-BAE3-3D71-6A2F-D4ED8C1F3A3B}"/>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CB29DF12-74D1-FF36-1C44-3A75C8A471B6}"/>
              </a:ext>
            </a:extLst>
          </p:cNvPr>
          <p:cNvSpPr>
            <a:spLocks noGrp="1"/>
          </p:cNvSpPr>
          <p:nvPr>
            <p:ph type="sldNum" sz="quarter" idx="5"/>
          </p:nvPr>
        </p:nvSpPr>
        <p:spPr/>
        <p:txBody>
          <a:bodyPr/>
          <a:lstStyle/>
          <a:p>
            <a:fld id="{BDE79EF6-261E-4C71-9278-53D4612FA245}" type="slidenum">
              <a:rPr lang="nl-BE" smtClean="0"/>
              <a:t>27</a:t>
            </a:fld>
            <a:endParaRPr lang="nl-BE"/>
          </a:p>
        </p:txBody>
      </p:sp>
    </p:spTree>
    <p:extLst>
      <p:ext uri="{BB962C8B-B14F-4D97-AF65-F5344CB8AC3E}">
        <p14:creationId xmlns:p14="http://schemas.microsoft.com/office/powerpoint/2010/main" val="2864072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94504-D32B-7877-8A5D-DDBFF3975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41852-FA8E-C23E-6BB2-728EB1E8A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C5957C-3C6D-55BF-F100-F44FFBF8C3E9}"/>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E35528B2-F3D9-20DB-D732-849FA8633491}"/>
              </a:ext>
            </a:extLst>
          </p:cNvPr>
          <p:cNvSpPr>
            <a:spLocks noGrp="1"/>
          </p:cNvSpPr>
          <p:nvPr>
            <p:ph type="sldNum" sz="quarter" idx="5"/>
          </p:nvPr>
        </p:nvSpPr>
        <p:spPr/>
        <p:txBody>
          <a:bodyPr/>
          <a:lstStyle/>
          <a:p>
            <a:fld id="{BDE79EF6-261E-4C71-9278-53D4612FA245}" type="slidenum">
              <a:rPr lang="nl-BE" smtClean="0"/>
              <a:t>28</a:t>
            </a:fld>
            <a:endParaRPr lang="nl-BE"/>
          </a:p>
        </p:txBody>
      </p:sp>
    </p:spTree>
    <p:extLst>
      <p:ext uri="{BB962C8B-B14F-4D97-AF65-F5344CB8AC3E}">
        <p14:creationId xmlns:p14="http://schemas.microsoft.com/office/powerpoint/2010/main" val="1212432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3186B-BD5E-895B-6B5C-82C989F6A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B794D-F261-1BFF-45B5-FD4D456613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23289-42DC-AC07-8C2E-0A92A44D702D}"/>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1D79486B-E7E1-B4F4-E497-3CFE8D6D8B4B}"/>
              </a:ext>
            </a:extLst>
          </p:cNvPr>
          <p:cNvSpPr>
            <a:spLocks noGrp="1"/>
          </p:cNvSpPr>
          <p:nvPr>
            <p:ph type="sldNum" sz="quarter" idx="5"/>
          </p:nvPr>
        </p:nvSpPr>
        <p:spPr/>
        <p:txBody>
          <a:bodyPr/>
          <a:lstStyle/>
          <a:p>
            <a:fld id="{BDE79EF6-261E-4C71-9278-53D4612FA245}" type="slidenum">
              <a:rPr lang="nl-BE" smtClean="0"/>
              <a:t>29</a:t>
            </a:fld>
            <a:endParaRPr lang="nl-BE"/>
          </a:p>
        </p:txBody>
      </p:sp>
    </p:spTree>
    <p:extLst>
      <p:ext uri="{BB962C8B-B14F-4D97-AF65-F5344CB8AC3E}">
        <p14:creationId xmlns:p14="http://schemas.microsoft.com/office/powerpoint/2010/main" val="37296336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3354D-099B-8CAF-75FB-9DDC0F703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7EF4E-AFF2-06C9-17BD-4549F4BF1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FAB8B7-F2EF-3213-94EF-6954990C0560}"/>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8CDF6918-1F5D-854E-7961-AA7731140BBB}"/>
              </a:ext>
            </a:extLst>
          </p:cNvPr>
          <p:cNvSpPr>
            <a:spLocks noGrp="1"/>
          </p:cNvSpPr>
          <p:nvPr>
            <p:ph type="sldNum" sz="quarter" idx="5"/>
          </p:nvPr>
        </p:nvSpPr>
        <p:spPr/>
        <p:txBody>
          <a:bodyPr/>
          <a:lstStyle/>
          <a:p>
            <a:fld id="{BDE79EF6-261E-4C71-9278-53D4612FA245}" type="slidenum">
              <a:rPr lang="nl-BE" smtClean="0"/>
              <a:t>30</a:t>
            </a:fld>
            <a:endParaRPr lang="nl-BE"/>
          </a:p>
        </p:txBody>
      </p:sp>
    </p:spTree>
    <p:extLst>
      <p:ext uri="{BB962C8B-B14F-4D97-AF65-F5344CB8AC3E}">
        <p14:creationId xmlns:p14="http://schemas.microsoft.com/office/powerpoint/2010/main" val="20576683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CFBFE-74F4-AE84-CAD2-84DFDF6E90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E4C37-0A3D-DFFC-4560-E62378BEF4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91D52A-D00C-D702-B0DD-AF2ABE8C018E}"/>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1B231A84-947C-0456-5043-080F24694B7F}"/>
              </a:ext>
            </a:extLst>
          </p:cNvPr>
          <p:cNvSpPr>
            <a:spLocks noGrp="1"/>
          </p:cNvSpPr>
          <p:nvPr>
            <p:ph type="sldNum" sz="quarter" idx="5"/>
          </p:nvPr>
        </p:nvSpPr>
        <p:spPr/>
        <p:txBody>
          <a:bodyPr/>
          <a:lstStyle/>
          <a:p>
            <a:fld id="{BDE79EF6-261E-4C71-9278-53D4612FA245}" type="slidenum">
              <a:rPr lang="nl-BE" smtClean="0"/>
              <a:t>31</a:t>
            </a:fld>
            <a:endParaRPr lang="nl-BE"/>
          </a:p>
        </p:txBody>
      </p:sp>
    </p:spTree>
    <p:extLst>
      <p:ext uri="{BB962C8B-B14F-4D97-AF65-F5344CB8AC3E}">
        <p14:creationId xmlns:p14="http://schemas.microsoft.com/office/powerpoint/2010/main" val="2363604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9DDBF-7F19-F42C-42C0-28472C6E6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1A94F-E41D-9538-A68F-EF0CFA3489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D06B67-E047-8C80-BC46-FC007AE0E57F}"/>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A732BDAC-189C-7249-1221-615C060B2712}"/>
              </a:ext>
            </a:extLst>
          </p:cNvPr>
          <p:cNvSpPr>
            <a:spLocks noGrp="1"/>
          </p:cNvSpPr>
          <p:nvPr>
            <p:ph type="sldNum" sz="quarter" idx="5"/>
          </p:nvPr>
        </p:nvSpPr>
        <p:spPr/>
        <p:txBody>
          <a:bodyPr/>
          <a:lstStyle/>
          <a:p>
            <a:fld id="{BDE79EF6-261E-4C71-9278-53D4612FA245}" type="slidenum">
              <a:rPr lang="nl-BE" smtClean="0"/>
              <a:t>32</a:t>
            </a:fld>
            <a:endParaRPr lang="nl-BE"/>
          </a:p>
        </p:txBody>
      </p:sp>
    </p:spTree>
    <p:extLst>
      <p:ext uri="{BB962C8B-B14F-4D97-AF65-F5344CB8AC3E}">
        <p14:creationId xmlns:p14="http://schemas.microsoft.com/office/powerpoint/2010/main" val="30320271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EFD2E-6972-CF5E-AFDD-FD6061BD09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7E922D-1348-850A-B161-17BA928551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8FEC1D-2635-7BDB-9B27-899BF8BC9D21}"/>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F1C1990A-C1A8-508C-98C0-0585186A039C}"/>
              </a:ext>
            </a:extLst>
          </p:cNvPr>
          <p:cNvSpPr>
            <a:spLocks noGrp="1"/>
          </p:cNvSpPr>
          <p:nvPr>
            <p:ph type="sldNum" sz="quarter" idx="5"/>
          </p:nvPr>
        </p:nvSpPr>
        <p:spPr/>
        <p:txBody>
          <a:bodyPr/>
          <a:lstStyle/>
          <a:p>
            <a:fld id="{BDE79EF6-261E-4C71-9278-53D4612FA245}" type="slidenum">
              <a:rPr lang="nl-BE" smtClean="0"/>
              <a:t>33</a:t>
            </a:fld>
            <a:endParaRPr lang="nl-BE"/>
          </a:p>
        </p:txBody>
      </p:sp>
    </p:spTree>
    <p:extLst>
      <p:ext uri="{BB962C8B-B14F-4D97-AF65-F5344CB8AC3E}">
        <p14:creationId xmlns:p14="http://schemas.microsoft.com/office/powerpoint/2010/main" val="34689541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8C18-6403-4D11-8E24-0A2CB9CAE0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a:extLst>
              <a:ext uri="{FF2B5EF4-FFF2-40B4-BE49-F238E27FC236}">
                <a16:creationId xmlns:a16="http://schemas.microsoft.com/office/drawing/2014/main" id="{0213D157-4C60-442B-9C96-2B4FA1BE0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D2A7AC91-C166-4D06-A2B1-71E99BA9DF2B}"/>
              </a:ext>
            </a:extLst>
          </p:cNvPr>
          <p:cNvSpPr>
            <a:spLocks noGrp="1"/>
          </p:cNvSpPr>
          <p:nvPr>
            <p:ph type="dt" sz="half" idx="10"/>
          </p:nvPr>
        </p:nvSpPr>
        <p:spPr/>
        <p:txBody>
          <a:bodyPr/>
          <a:lstStyle/>
          <a:p>
            <a:fld id="{F2EC43B9-66BC-4647-9A43-2FFC13345E7B}" type="datetime1">
              <a:rPr lang="nl-BE" smtClean="0"/>
              <a:t>11/09/2026</a:t>
            </a:fld>
            <a:endParaRPr lang="nl-BE"/>
          </a:p>
        </p:txBody>
      </p:sp>
      <p:sp>
        <p:nvSpPr>
          <p:cNvPr id="5" name="Footer Placeholder 4">
            <a:extLst>
              <a:ext uri="{FF2B5EF4-FFF2-40B4-BE49-F238E27FC236}">
                <a16:creationId xmlns:a16="http://schemas.microsoft.com/office/drawing/2014/main" id="{8E902043-638B-4115-82C1-AE85210CA3CB}"/>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5B97DAAB-7D45-4BB9-9549-E5AF98DBE1D2}"/>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4245925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E10A0-1259-4122-8B50-474E431F996C}"/>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B1FC5FCB-7997-4B13-84D3-9F2039B402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75EA1F38-5398-473E-A83D-92FEE16299FF}"/>
              </a:ext>
            </a:extLst>
          </p:cNvPr>
          <p:cNvSpPr>
            <a:spLocks noGrp="1"/>
          </p:cNvSpPr>
          <p:nvPr>
            <p:ph type="dt" sz="half" idx="10"/>
          </p:nvPr>
        </p:nvSpPr>
        <p:spPr/>
        <p:txBody>
          <a:bodyPr/>
          <a:lstStyle/>
          <a:p>
            <a:fld id="{1A4FE834-9D61-4B31-B780-EB5C9A8EF47E}" type="datetime1">
              <a:rPr lang="nl-BE" smtClean="0"/>
              <a:t>11/09/2026</a:t>
            </a:fld>
            <a:endParaRPr lang="nl-BE"/>
          </a:p>
        </p:txBody>
      </p:sp>
      <p:sp>
        <p:nvSpPr>
          <p:cNvPr id="5" name="Footer Placeholder 4">
            <a:extLst>
              <a:ext uri="{FF2B5EF4-FFF2-40B4-BE49-F238E27FC236}">
                <a16:creationId xmlns:a16="http://schemas.microsoft.com/office/drawing/2014/main" id="{832FEF08-2E6C-4F59-BAD1-7D60AE3C6DD9}"/>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B989DE7-7870-49E3-B28D-407E27A89295}"/>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1873645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55B5-349D-4A97-B1B3-05BCBC4B1A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3D033092-5800-4003-88A1-A5160BB207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ECD143-45E5-4BFE-97B0-BADC67243AA5}"/>
              </a:ext>
            </a:extLst>
          </p:cNvPr>
          <p:cNvSpPr>
            <a:spLocks noGrp="1"/>
          </p:cNvSpPr>
          <p:nvPr>
            <p:ph type="dt" sz="half" idx="10"/>
          </p:nvPr>
        </p:nvSpPr>
        <p:spPr/>
        <p:txBody>
          <a:bodyPr/>
          <a:lstStyle/>
          <a:p>
            <a:fld id="{98CCDFB3-451A-4F04-BB73-CB1CB0A86038}" type="datetime1">
              <a:rPr lang="nl-BE" smtClean="0"/>
              <a:t>11/09/2026</a:t>
            </a:fld>
            <a:endParaRPr lang="nl-BE"/>
          </a:p>
        </p:txBody>
      </p:sp>
      <p:sp>
        <p:nvSpPr>
          <p:cNvPr id="5" name="Footer Placeholder 4">
            <a:extLst>
              <a:ext uri="{FF2B5EF4-FFF2-40B4-BE49-F238E27FC236}">
                <a16:creationId xmlns:a16="http://schemas.microsoft.com/office/drawing/2014/main" id="{0F0DEA32-452A-4155-9DA5-AC20372F6536}"/>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06697AB-A774-45AA-8C89-2AA6E8B5C373}"/>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2447265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271B7-4650-4727-B6E7-02630C257353}"/>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E1AC0CF0-A556-4064-80D6-3F5E8239FC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BF90B76C-4811-4333-A115-9D6A1398FA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6EAB1D45-6DED-4872-B83A-9E6308F08E69}"/>
              </a:ext>
            </a:extLst>
          </p:cNvPr>
          <p:cNvSpPr>
            <a:spLocks noGrp="1"/>
          </p:cNvSpPr>
          <p:nvPr>
            <p:ph type="dt" sz="half" idx="10"/>
          </p:nvPr>
        </p:nvSpPr>
        <p:spPr/>
        <p:txBody>
          <a:bodyPr/>
          <a:lstStyle/>
          <a:p>
            <a:fld id="{C214B2A5-D3FE-4B37-B58D-F0D13C30BD68}" type="datetime1">
              <a:rPr lang="nl-BE" smtClean="0"/>
              <a:t>11/09/2026</a:t>
            </a:fld>
            <a:endParaRPr lang="nl-BE"/>
          </a:p>
        </p:txBody>
      </p:sp>
      <p:sp>
        <p:nvSpPr>
          <p:cNvPr id="6" name="Footer Placeholder 5">
            <a:extLst>
              <a:ext uri="{FF2B5EF4-FFF2-40B4-BE49-F238E27FC236}">
                <a16:creationId xmlns:a16="http://schemas.microsoft.com/office/drawing/2014/main" id="{1AE437D5-6C51-405D-9C8E-D7F4569E9EE4}"/>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275D79BF-D712-4DD5-9F8F-4F5796E3225B}"/>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2177164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6AC4E-32C5-4F96-BF2E-4C963DAE1FBD}"/>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72388EBB-7C7A-4C06-A287-92C4150EBA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485D92-6143-4CFB-A138-9536C33B9A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4ED41C5B-6CBD-41E3-89C2-A13A603DE2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3ECFF6-BE77-4A21-8BF5-0784E4702B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F0E8B480-F774-40CD-8493-C68C401F866A}"/>
              </a:ext>
            </a:extLst>
          </p:cNvPr>
          <p:cNvSpPr>
            <a:spLocks noGrp="1"/>
          </p:cNvSpPr>
          <p:nvPr>
            <p:ph type="dt" sz="half" idx="10"/>
          </p:nvPr>
        </p:nvSpPr>
        <p:spPr/>
        <p:txBody>
          <a:bodyPr/>
          <a:lstStyle/>
          <a:p>
            <a:fld id="{E42853CC-C680-414E-82CF-6F3C1B78E29D}" type="datetime1">
              <a:rPr lang="nl-BE" smtClean="0"/>
              <a:t>11/09/2026</a:t>
            </a:fld>
            <a:endParaRPr lang="nl-BE"/>
          </a:p>
        </p:txBody>
      </p:sp>
      <p:sp>
        <p:nvSpPr>
          <p:cNvPr id="8" name="Footer Placeholder 7">
            <a:extLst>
              <a:ext uri="{FF2B5EF4-FFF2-40B4-BE49-F238E27FC236}">
                <a16:creationId xmlns:a16="http://schemas.microsoft.com/office/drawing/2014/main" id="{FF8E1E73-E702-4E80-998E-4F7C9F10FAEA}"/>
              </a:ext>
            </a:extLst>
          </p:cNvPr>
          <p:cNvSpPr>
            <a:spLocks noGrp="1"/>
          </p:cNvSpPr>
          <p:nvPr>
            <p:ph type="ftr" sz="quarter" idx="11"/>
          </p:nvPr>
        </p:nvSpPr>
        <p:spPr/>
        <p:txBody>
          <a:bodyPr/>
          <a:lstStyle/>
          <a:p>
            <a:endParaRPr lang="nl-BE"/>
          </a:p>
        </p:txBody>
      </p:sp>
      <p:sp>
        <p:nvSpPr>
          <p:cNvPr id="9" name="Slide Number Placeholder 8">
            <a:extLst>
              <a:ext uri="{FF2B5EF4-FFF2-40B4-BE49-F238E27FC236}">
                <a16:creationId xmlns:a16="http://schemas.microsoft.com/office/drawing/2014/main" id="{43B281F5-13B4-4809-8954-ACF30BE55335}"/>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430488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A963-8C68-4341-9D4C-5BF43D393630}"/>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F372912E-6E00-4E3D-89D0-1CE948B4CCE8}"/>
              </a:ext>
            </a:extLst>
          </p:cNvPr>
          <p:cNvSpPr>
            <a:spLocks noGrp="1"/>
          </p:cNvSpPr>
          <p:nvPr>
            <p:ph type="dt" sz="half" idx="10"/>
          </p:nvPr>
        </p:nvSpPr>
        <p:spPr/>
        <p:txBody>
          <a:bodyPr/>
          <a:lstStyle/>
          <a:p>
            <a:fld id="{E62D36C2-CC1A-46AC-87D0-8E5D521EDAEA}" type="datetime1">
              <a:rPr lang="nl-BE" smtClean="0"/>
              <a:t>11/09/2026</a:t>
            </a:fld>
            <a:endParaRPr lang="nl-BE"/>
          </a:p>
        </p:txBody>
      </p:sp>
      <p:sp>
        <p:nvSpPr>
          <p:cNvPr id="4" name="Footer Placeholder 3">
            <a:extLst>
              <a:ext uri="{FF2B5EF4-FFF2-40B4-BE49-F238E27FC236}">
                <a16:creationId xmlns:a16="http://schemas.microsoft.com/office/drawing/2014/main" id="{BA8DF7C4-E2B6-46A0-8969-AFA8C9066522}"/>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237122B5-F6E7-434A-A1BF-8EB2B32825AD}"/>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2815660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F485F5-0229-4ED6-AA87-D9E90EC59335}"/>
              </a:ext>
            </a:extLst>
          </p:cNvPr>
          <p:cNvSpPr>
            <a:spLocks noGrp="1"/>
          </p:cNvSpPr>
          <p:nvPr>
            <p:ph type="dt" sz="half" idx="10"/>
          </p:nvPr>
        </p:nvSpPr>
        <p:spPr/>
        <p:txBody>
          <a:bodyPr/>
          <a:lstStyle/>
          <a:p>
            <a:fld id="{9891A291-451E-4E0E-B069-9F8262C556A3}" type="datetime1">
              <a:rPr lang="nl-BE" smtClean="0"/>
              <a:t>11/09/2026</a:t>
            </a:fld>
            <a:endParaRPr lang="nl-BE"/>
          </a:p>
        </p:txBody>
      </p:sp>
      <p:sp>
        <p:nvSpPr>
          <p:cNvPr id="3" name="Footer Placeholder 2">
            <a:extLst>
              <a:ext uri="{FF2B5EF4-FFF2-40B4-BE49-F238E27FC236}">
                <a16:creationId xmlns:a16="http://schemas.microsoft.com/office/drawing/2014/main" id="{0ABC2DBA-D984-4D17-B60D-7D5ED30CA358}"/>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8E23C51C-0D17-4773-9F2A-8F1246063701}"/>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1751034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24D7B-15E4-45A4-950B-87AFF87399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03D6DC06-26A0-4272-A041-72A56C0734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59878D86-7806-4127-A164-61CE7AE4D5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4F8FDB-C7F6-4D22-B90B-6FA77402D987}"/>
              </a:ext>
            </a:extLst>
          </p:cNvPr>
          <p:cNvSpPr>
            <a:spLocks noGrp="1"/>
          </p:cNvSpPr>
          <p:nvPr>
            <p:ph type="dt" sz="half" idx="10"/>
          </p:nvPr>
        </p:nvSpPr>
        <p:spPr/>
        <p:txBody>
          <a:bodyPr/>
          <a:lstStyle/>
          <a:p>
            <a:fld id="{81C21C7C-D4BA-4928-B7F6-92611FF6990F}" type="datetime1">
              <a:rPr lang="nl-BE" smtClean="0"/>
              <a:t>11/09/2026</a:t>
            </a:fld>
            <a:endParaRPr lang="nl-BE"/>
          </a:p>
        </p:txBody>
      </p:sp>
      <p:sp>
        <p:nvSpPr>
          <p:cNvPr id="6" name="Footer Placeholder 5">
            <a:extLst>
              <a:ext uri="{FF2B5EF4-FFF2-40B4-BE49-F238E27FC236}">
                <a16:creationId xmlns:a16="http://schemas.microsoft.com/office/drawing/2014/main" id="{BB533C0B-A0E7-49C6-B746-7E6648F18ED8}"/>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175E1FE3-3DC9-4520-B823-B93F30BABCF7}"/>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14631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81DD0-C7C2-4A43-9519-6CECAA23D5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1D2D2D3C-A640-4C54-9BFC-CBBB57CA47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a:extLst>
              <a:ext uri="{FF2B5EF4-FFF2-40B4-BE49-F238E27FC236}">
                <a16:creationId xmlns:a16="http://schemas.microsoft.com/office/drawing/2014/main" id="{F196AB23-C01A-44A8-BFD5-4D7B63F014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93440F-342A-4E81-9A3B-218CBE73FA33}"/>
              </a:ext>
            </a:extLst>
          </p:cNvPr>
          <p:cNvSpPr>
            <a:spLocks noGrp="1"/>
          </p:cNvSpPr>
          <p:nvPr>
            <p:ph type="dt" sz="half" idx="10"/>
          </p:nvPr>
        </p:nvSpPr>
        <p:spPr/>
        <p:txBody>
          <a:bodyPr/>
          <a:lstStyle/>
          <a:p>
            <a:fld id="{6E75BB1D-16EF-47A7-B9C6-8D93C476DBC9}" type="datetime1">
              <a:rPr lang="nl-BE" smtClean="0"/>
              <a:t>11/09/2026</a:t>
            </a:fld>
            <a:endParaRPr lang="nl-BE"/>
          </a:p>
        </p:txBody>
      </p:sp>
      <p:sp>
        <p:nvSpPr>
          <p:cNvPr id="6" name="Footer Placeholder 5">
            <a:extLst>
              <a:ext uri="{FF2B5EF4-FFF2-40B4-BE49-F238E27FC236}">
                <a16:creationId xmlns:a16="http://schemas.microsoft.com/office/drawing/2014/main" id="{117C86DB-74E3-46B2-8F2F-78D5FA32D0AA}"/>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03346120-0381-421A-93BB-B800B7D8D167}"/>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448867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2382-E477-4D18-90D6-CD9C8F67701D}"/>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4275BAA1-3A7E-483F-99B4-52072DD586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017A9FC6-3C31-45F4-B243-569A09791869}"/>
              </a:ext>
            </a:extLst>
          </p:cNvPr>
          <p:cNvSpPr>
            <a:spLocks noGrp="1"/>
          </p:cNvSpPr>
          <p:nvPr>
            <p:ph type="dt" sz="half" idx="10"/>
          </p:nvPr>
        </p:nvSpPr>
        <p:spPr/>
        <p:txBody>
          <a:bodyPr/>
          <a:lstStyle/>
          <a:p>
            <a:fld id="{B6E8A427-0482-4282-840E-F8B810225E18}" type="datetime1">
              <a:rPr lang="nl-BE" smtClean="0"/>
              <a:t>11/09/2026</a:t>
            </a:fld>
            <a:endParaRPr lang="nl-BE"/>
          </a:p>
        </p:txBody>
      </p:sp>
      <p:sp>
        <p:nvSpPr>
          <p:cNvPr id="5" name="Footer Placeholder 4">
            <a:extLst>
              <a:ext uri="{FF2B5EF4-FFF2-40B4-BE49-F238E27FC236}">
                <a16:creationId xmlns:a16="http://schemas.microsoft.com/office/drawing/2014/main" id="{CF19CA40-3B16-4022-84D1-1BD68A7CB456}"/>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2A07D4C5-28FF-4AC6-ABE5-BE3D048C5B2C}"/>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1262590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680920-925D-4698-9243-85451EC80F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2C235B8E-4BFB-48D7-A017-ACD6414D19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7A44EFD1-5AA4-43C2-94F9-4844E4FF3E76}"/>
              </a:ext>
            </a:extLst>
          </p:cNvPr>
          <p:cNvSpPr>
            <a:spLocks noGrp="1"/>
          </p:cNvSpPr>
          <p:nvPr>
            <p:ph type="dt" sz="half" idx="10"/>
          </p:nvPr>
        </p:nvSpPr>
        <p:spPr/>
        <p:txBody>
          <a:bodyPr/>
          <a:lstStyle/>
          <a:p>
            <a:fld id="{6B3D5FBB-A6A3-4AD8-A323-E0FFCB3D0D50}" type="datetime1">
              <a:rPr lang="nl-BE" smtClean="0"/>
              <a:t>11/09/2026</a:t>
            </a:fld>
            <a:endParaRPr lang="nl-BE"/>
          </a:p>
        </p:txBody>
      </p:sp>
      <p:sp>
        <p:nvSpPr>
          <p:cNvPr id="5" name="Footer Placeholder 4">
            <a:extLst>
              <a:ext uri="{FF2B5EF4-FFF2-40B4-BE49-F238E27FC236}">
                <a16:creationId xmlns:a16="http://schemas.microsoft.com/office/drawing/2014/main" id="{55B288DC-7019-4B7F-BB74-8ADF031D21D4}"/>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3C01AD26-FBAB-4DF8-BB6E-A744F6BBD7BD}"/>
              </a:ext>
            </a:extLst>
          </p:cNvPr>
          <p:cNvSpPr>
            <a:spLocks noGrp="1"/>
          </p:cNvSpPr>
          <p:nvPr>
            <p:ph type="sldNum" sz="quarter" idx="12"/>
          </p:nvPr>
        </p:nvSpPr>
        <p:spPr/>
        <p:txBody>
          <a:bodyPr/>
          <a:lstStyle/>
          <a:p>
            <a:fld id="{4C69CFC0-C3DC-41A8-ACA8-F38B4B11A6E1}" type="slidenum">
              <a:rPr lang="nl-BE" smtClean="0"/>
              <a:t>‹nr.›</a:t>
            </a:fld>
            <a:endParaRPr lang="nl-BE"/>
          </a:p>
        </p:txBody>
      </p:sp>
    </p:spTree>
    <p:extLst>
      <p:ext uri="{BB962C8B-B14F-4D97-AF65-F5344CB8AC3E}">
        <p14:creationId xmlns:p14="http://schemas.microsoft.com/office/powerpoint/2010/main" val="267113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EF06B0-7265-461A-AEA0-67AE3E1CCC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D851D373-4DDB-4DE9-8755-DC00AEF0A1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63140EE6-D0DD-4BBF-B2A6-9AF1E44679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261AA1-7ABE-461E-BBE0-725D3939DD82}" type="datetime1">
              <a:rPr lang="nl-BE" smtClean="0"/>
              <a:t>11/09/2026</a:t>
            </a:fld>
            <a:endParaRPr lang="nl-BE"/>
          </a:p>
        </p:txBody>
      </p:sp>
      <p:sp>
        <p:nvSpPr>
          <p:cNvPr id="5" name="Footer Placeholder 4">
            <a:extLst>
              <a:ext uri="{FF2B5EF4-FFF2-40B4-BE49-F238E27FC236}">
                <a16:creationId xmlns:a16="http://schemas.microsoft.com/office/drawing/2014/main" id="{6C8ED37E-3D90-48AA-BE4B-DB3CC4942F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a:extLst>
              <a:ext uri="{FF2B5EF4-FFF2-40B4-BE49-F238E27FC236}">
                <a16:creationId xmlns:a16="http://schemas.microsoft.com/office/drawing/2014/main" id="{3A9E03C3-C10A-45D3-9E89-69A3AFA06A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69CFC0-C3DC-41A8-ACA8-F38B4B11A6E1}" type="slidenum">
              <a:rPr lang="nl-BE" smtClean="0"/>
              <a:t>‹nr.›</a:t>
            </a:fld>
            <a:endParaRPr lang="nl-BE"/>
          </a:p>
        </p:txBody>
      </p:sp>
    </p:spTree>
    <p:extLst>
      <p:ext uri="{BB962C8B-B14F-4D97-AF65-F5344CB8AC3E}">
        <p14:creationId xmlns:p14="http://schemas.microsoft.com/office/powerpoint/2010/main" val="1345818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ideo" Target="https://www.youtube.com/embed/Lz3KYrPQaN0?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tE_kFDyKaMs?feature=oembed" TargetMode="External"/><Relationship Id="rId6" Type="http://schemas.openxmlformats.org/officeDocument/2006/relationships/image" Target="../media/image9.jpe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ideo" Target="https://www.youtube.com/embed/wyoM_cLKJ_0?feature=oembed" TargetMode="External"/><Relationship Id="rId6" Type="http://schemas.openxmlformats.org/officeDocument/2006/relationships/image" Target="../media/image14.jpeg"/><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jpg"/><Relationship Id="rId3" Type="http://schemas.openxmlformats.org/officeDocument/2006/relationships/image" Target="../media/image1.png"/><Relationship Id="rId7" Type="http://schemas.openxmlformats.org/officeDocument/2006/relationships/image" Target="../media/image17.png"/><Relationship Id="rId12" Type="http://schemas.openxmlformats.org/officeDocument/2006/relationships/image" Target="../media/image22.jpg"/><Relationship Id="rId2" Type="http://schemas.openxmlformats.org/officeDocument/2006/relationships/notesSlide" Target="../notesSlides/notesSlide10.xml"/><Relationship Id="rId16"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19.png"/><Relationship Id="rId14"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svgsilh.com/de/image/1296538.html" TargetMode="External"/><Relationship Id="rId5" Type="http://schemas.openxmlformats.org/officeDocument/2006/relationships/image" Target="../media/image28.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hyperlink" Target="https://sclera.be/nl/picto/detail/21506"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png"/><Relationship Id="rId9" Type="http://schemas.openxmlformats.org/officeDocument/2006/relationships/hyperlink" Target="https://www.sclera.be/en/picto/detail/19949"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hyperlink" Target="https://svgsilh.com/de/image/1296538.html"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8.svg"/><Relationship Id="rId5" Type="http://schemas.openxmlformats.org/officeDocument/2006/relationships/image" Target="../media/image36.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svgsilh.com/de/image/1296538.html" TargetMode="External"/><Relationship Id="rId5" Type="http://schemas.openxmlformats.org/officeDocument/2006/relationships/image" Target="../media/image28.sv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3360DA17-2F1F-CE32-BEC6-F9C2DAE874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4807" y="2126453"/>
            <a:ext cx="4996692" cy="5099565"/>
          </a:xfrm>
          <a:prstGeom prst="rect">
            <a:avLst/>
          </a:prstGeom>
        </p:spPr>
      </p:pic>
      <p:sp>
        <p:nvSpPr>
          <p:cNvPr id="13" name="Rechthoek 12">
            <a:extLst>
              <a:ext uri="{FF2B5EF4-FFF2-40B4-BE49-F238E27FC236}">
                <a16:creationId xmlns:a16="http://schemas.microsoft.com/office/drawing/2014/main" id="{BCEFB621-6838-DB7D-3A4A-49146CF2A67C}"/>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A603F2C7-2765-4A59-935E-9EAFB1CEAA57}"/>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Communicatie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77F6C7B-67D8-4263-B885-8D7F4B0E57B1}"/>
              </a:ext>
            </a:extLst>
          </p:cNvPr>
          <p:cNvSpPr>
            <a:spLocks noGrp="1"/>
          </p:cNvSpPr>
          <p:nvPr>
            <p:ph type="sldNum" sz="quarter" idx="12"/>
          </p:nvPr>
        </p:nvSpPr>
        <p:spPr>
          <a:xfrm>
            <a:off x="11560028" y="6478840"/>
            <a:ext cx="441471" cy="365125"/>
          </a:xfrm>
        </p:spPr>
        <p:txBody>
          <a:bodyPr/>
          <a:lstStyle/>
          <a:p>
            <a:fld id="{4C69CFC0-C3DC-41A8-ACA8-F38B4B11A6E1}" type="slidenum">
              <a:rPr lang="nl-BE" smtClean="0"/>
              <a:t>1</a:t>
            </a:fld>
            <a:endParaRPr lang="nl-BE" dirty="0"/>
          </a:p>
        </p:txBody>
      </p:sp>
      <p:sp>
        <p:nvSpPr>
          <p:cNvPr id="9" name="Title 1">
            <a:extLst>
              <a:ext uri="{FF2B5EF4-FFF2-40B4-BE49-F238E27FC236}">
                <a16:creationId xmlns:a16="http://schemas.microsoft.com/office/drawing/2014/main" id="{1BC06CED-D796-32A1-BEE9-38A04891EE0F}"/>
              </a:ext>
            </a:extLst>
          </p:cNvPr>
          <p:cNvSpPr txBox="1">
            <a:spLocks/>
          </p:cNvSpPr>
          <p:nvPr/>
        </p:nvSpPr>
        <p:spPr>
          <a:xfrm>
            <a:off x="6096000" y="967790"/>
            <a:ext cx="5698921" cy="121397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BE" sz="2800" dirty="0">
                <a:latin typeface="Poppins SemiBold" pitchFamily="2" charset="77"/>
                <a:cs typeface="Poppins" pitchFamily="2" charset="77"/>
              </a:rPr>
              <a:t>Workshop + Tips and tricks</a:t>
            </a:r>
          </a:p>
          <a:p>
            <a:pPr algn="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61A65070-F1D0-7865-DE04-23890CD420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17" name="Afbeelding 16">
            <a:extLst>
              <a:ext uri="{FF2B5EF4-FFF2-40B4-BE49-F238E27FC236}">
                <a16:creationId xmlns:a16="http://schemas.microsoft.com/office/drawing/2014/main" id="{E7148F70-F01C-3D09-10DE-178CEE84636F}"/>
              </a:ext>
            </a:extLst>
          </p:cNvPr>
          <p:cNvPicPr>
            <a:picLocks noChangeAspect="1"/>
          </p:cNvPicPr>
          <p:nvPr/>
        </p:nvPicPr>
        <p:blipFill>
          <a:blip r:embed="rId6"/>
          <a:stretch>
            <a:fillRect/>
          </a:stretch>
        </p:blipFill>
        <p:spPr>
          <a:xfrm>
            <a:off x="190500" y="976776"/>
            <a:ext cx="1864383" cy="1774813"/>
          </a:xfrm>
          <a:prstGeom prst="rect">
            <a:avLst/>
          </a:prstGeom>
          <a:ln>
            <a:noFill/>
          </a:ln>
          <a:effectLst>
            <a:softEdge rad="112500"/>
          </a:effectLst>
        </p:spPr>
      </p:pic>
      <p:sp>
        <p:nvSpPr>
          <p:cNvPr id="4" name="Tekstvak 3">
            <a:extLst>
              <a:ext uri="{FF2B5EF4-FFF2-40B4-BE49-F238E27FC236}">
                <a16:creationId xmlns:a16="http://schemas.microsoft.com/office/drawing/2014/main" id="{9EA8ED8F-07AB-0AD4-A5E0-9C7E6ACE7EFF}"/>
              </a:ext>
            </a:extLst>
          </p:cNvPr>
          <p:cNvSpPr txBox="1"/>
          <p:nvPr/>
        </p:nvSpPr>
        <p:spPr>
          <a:xfrm>
            <a:off x="8218024" y="6096787"/>
            <a:ext cx="4444679" cy="1077218"/>
          </a:xfrm>
          <a:prstGeom prst="rect">
            <a:avLst/>
          </a:prstGeom>
          <a:noFill/>
        </p:spPr>
        <p:txBody>
          <a:bodyPr wrap="square" rtlCol="0">
            <a:spAutoFit/>
          </a:bodyPr>
          <a:lstStyle/>
          <a:p>
            <a:r>
              <a:rPr lang="nl-BE" sz="1400" dirty="0">
                <a:latin typeface="Poppins" panose="00000500000000000000" pitchFamily="2" charset="0"/>
                <a:cs typeface="Poppins" panose="00000500000000000000" pitchFamily="2" charset="0"/>
              </a:rPr>
              <a:t>Door Emmanuel Vercruysse (bestuurder)</a:t>
            </a:r>
          </a:p>
          <a:p>
            <a:r>
              <a:rPr lang="nl-BE" sz="1400" dirty="0">
                <a:latin typeface="Poppins" panose="00000500000000000000" pitchFamily="2" charset="0"/>
                <a:cs typeface="Poppins" panose="00000500000000000000" pitchFamily="2" charset="0"/>
              </a:rPr>
              <a:t>&amp; Kara Hillewaere (medewerker)</a:t>
            </a:r>
          </a:p>
          <a:p>
            <a:endParaRPr lang="nl-BE" dirty="0"/>
          </a:p>
          <a:p>
            <a:endParaRPr lang="nl-BE" dirty="0"/>
          </a:p>
        </p:txBody>
      </p:sp>
      <p:pic>
        <p:nvPicPr>
          <p:cNvPr id="6" name="Onlinemedia 5" descr="Pixar  Short Films #7  For the Birds  2000">
            <a:hlinkClick r:id="" action="ppaction://media"/>
            <a:extLst>
              <a:ext uri="{FF2B5EF4-FFF2-40B4-BE49-F238E27FC236}">
                <a16:creationId xmlns:a16="http://schemas.microsoft.com/office/drawing/2014/main" id="{BF560EDD-CA11-8452-D72A-0F578B8B2E77}"/>
              </a:ext>
            </a:extLst>
          </p:cNvPr>
          <p:cNvPicPr>
            <a:picLocks noRot="1" noChangeAspect="1"/>
          </p:cNvPicPr>
          <p:nvPr>
            <a:videoFile r:link="rId1"/>
          </p:nvPr>
        </p:nvPicPr>
        <p:blipFill>
          <a:blip r:embed="rId7"/>
          <a:stretch>
            <a:fillRect/>
          </a:stretch>
        </p:blipFill>
        <p:spPr>
          <a:xfrm>
            <a:off x="2136296" y="1864182"/>
            <a:ext cx="7401243" cy="4181702"/>
          </a:xfrm>
          <a:prstGeom prst="rect">
            <a:avLst/>
          </a:prstGeom>
        </p:spPr>
      </p:pic>
    </p:spTree>
    <p:extLst>
      <p:ext uri="{BB962C8B-B14F-4D97-AF65-F5344CB8AC3E}">
        <p14:creationId xmlns:p14="http://schemas.microsoft.com/office/powerpoint/2010/main" val="365496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7C5BF-6C5D-99CE-8DD3-5BBD6F5CF357}"/>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244B9228-EF68-5A4A-3EE1-B799AC7E34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50214556-6302-ED5B-6533-A9851C16DD86}"/>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B7BEA86C-ACA5-00BF-EA23-9EB1BF0CA8B1}"/>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Inhoud</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15C36331-BB9F-2C34-ECC5-3CD3119A66C2}"/>
              </a:ext>
            </a:extLst>
          </p:cNvPr>
          <p:cNvSpPr>
            <a:spLocks noGrp="1"/>
          </p:cNvSpPr>
          <p:nvPr>
            <p:ph type="sldNum" sz="quarter" idx="12"/>
          </p:nvPr>
        </p:nvSpPr>
        <p:spPr>
          <a:xfrm>
            <a:off x="11610362" y="6487229"/>
            <a:ext cx="391137" cy="365125"/>
          </a:xfrm>
        </p:spPr>
        <p:txBody>
          <a:bodyPr/>
          <a:lstStyle/>
          <a:p>
            <a:fld id="{4C69CFC0-C3DC-41A8-ACA8-F38B4B11A6E1}" type="slidenum">
              <a:rPr lang="nl-BE" smtClean="0"/>
              <a:t>2</a:t>
            </a:fld>
            <a:endParaRPr lang="nl-BE" dirty="0"/>
          </a:p>
        </p:txBody>
      </p:sp>
      <p:sp>
        <p:nvSpPr>
          <p:cNvPr id="9" name="Title 1">
            <a:extLst>
              <a:ext uri="{FF2B5EF4-FFF2-40B4-BE49-F238E27FC236}">
                <a16:creationId xmlns:a16="http://schemas.microsoft.com/office/drawing/2014/main" id="{7D54175E-F705-E236-5963-188B0E0AC975}"/>
              </a:ext>
            </a:extLst>
          </p:cNvPr>
          <p:cNvSpPr txBox="1">
            <a:spLocks/>
          </p:cNvSpPr>
          <p:nvPr/>
        </p:nvSpPr>
        <p:spPr>
          <a:xfrm>
            <a:off x="7708739" y="967791"/>
            <a:ext cx="4086182" cy="537749"/>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BE" sz="2800" dirty="0">
                <a:latin typeface="Poppins SemiBold" pitchFamily="2" charset="77"/>
                <a:cs typeface="Poppins" pitchFamily="2" charset="77"/>
              </a:rPr>
              <a:t>Wat staat er op het menu?</a:t>
            </a:r>
          </a:p>
        </p:txBody>
      </p:sp>
      <p:pic>
        <p:nvPicPr>
          <p:cNvPr id="10" name="Afbeelding 9">
            <a:extLst>
              <a:ext uri="{FF2B5EF4-FFF2-40B4-BE49-F238E27FC236}">
                <a16:creationId xmlns:a16="http://schemas.microsoft.com/office/drawing/2014/main" id="{765B304E-E4E9-0197-198A-AE50916D9C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3" name="Tekstvak 2">
            <a:extLst>
              <a:ext uri="{FF2B5EF4-FFF2-40B4-BE49-F238E27FC236}">
                <a16:creationId xmlns:a16="http://schemas.microsoft.com/office/drawing/2014/main" id="{C3134056-7A69-EF89-9E89-9FB0F11825E7}"/>
              </a:ext>
            </a:extLst>
          </p:cNvPr>
          <p:cNvSpPr txBox="1"/>
          <p:nvPr/>
        </p:nvSpPr>
        <p:spPr>
          <a:xfrm>
            <a:off x="612012" y="1557287"/>
            <a:ext cx="7592992" cy="3416320"/>
          </a:xfrm>
          <a:prstGeom prst="rect">
            <a:avLst/>
          </a:prstGeom>
          <a:noFill/>
        </p:spPr>
        <p:txBody>
          <a:bodyPr wrap="square" rtlCol="0">
            <a:spAutoFit/>
          </a:bodyPr>
          <a:lstStyle/>
          <a:p>
            <a:pPr marL="342900" indent="-342900">
              <a:buAutoNum type="arabicPeriod"/>
            </a:pPr>
            <a:r>
              <a:rPr lang="nl-BE" dirty="0">
                <a:latin typeface="Poppins" panose="00000500000000000000" pitchFamily="2" charset="0"/>
                <a:cs typeface="Poppins" panose="00000500000000000000" pitchFamily="2" charset="0"/>
              </a:rPr>
              <a:t>Branding en tone of </a:t>
            </a:r>
            <a:r>
              <a:rPr lang="nl-BE" dirty="0" err="1">
                <a:latin typeface="Poppins" panose="00000500000000000000" pitchFamily="2" charset="0"/>
                <a:cs typeface="Poppins" panose="00000500000000000000" pitchFamily="2" charset="0"/>
              </a:rPr>
              <a:t>voice</a:t>
            </a:r>
            <a:endParaRPr lang="nl-BE" dirty="0">
              <a:latin typeface="Poppins" panose="00000500000000000000" pitchFamily="2" charset="0"/>
              <a:cs typeface="Poppins" panose="00000500000000000000" pitchFamily="2" charset="0"/>
            </a:endParaRPr>
          </a:p>
          <a:p>
            <a:pPr marL="342900" indent="-342900">
              <a:buAutoNum type="arabicPeriod"/>
            </a:pPr>
            <a:r>
              <a:rPr lang="nl-BE" dirty="0">
                <a:latin typeface="Poppins" panose="00000500000000000000" pitchFamily="2" charset="0"/>
                <a:cs typeface="Poppins" panose="00000500000000000000" pitchFamily="2" charset="0"/>
              </a:rPr>
              <a:t>Huisstijl</a:t>
            </a:r>
          </a:p>
          <a:p>
            <a:pPr marL="342900" indent="-342900">
              <a:buAutoNum type="arabicPeriod"/>
            </a:pPr>
            <a:r>
              <a:rPr lang="nl-BE" dirty="0">
                <a:latin typeface="Poppins" panose="00000500000000000000" pitchFamily="2" charset="0"/>
                <a:cs typeface="Poppins" panose="00000500000000000000" pitchFamily="2" charset="0"/>
              </a:rPr>
              <a:t>Sociale media </a:t>
            </a:r>
          </a:p>
          <a:p>
            <a:pPr marL="342900" indent="-342900">
              <a:buAutoNum type="arabicPeriod"/>
            </a:pPr>
            <a:r>
              <a:rPr lang="nl-BE" dirty="0">
                <a:latin typeface="Poppins" panose="00000500000000000000" pitchFamily="2" charset="0"/>
                <a:cs typeface="Poppins" panose="00000500000000000000" pitchFamily="2" charset="0"/>
              </a:rPr>
              <a:t>Foto’s en filmpjes</a:t>
            </a:r>
          </a:p>
          <a:p>
            <a:pPr marL="342900" indent="-342900">
              <a:buAutoNum type="arabicPeriod"/>
            </a:pPr>
            <a:r>
              <a:rPr lang="nl-BE" dirty="0">
                <a:latin typeface="Poppins" panose="00000500000000000000" pitchFamily="2" charset="0"/>
                <a:cs typeface="Poppins" panose="00000500000000000000" pitchFamily="2" charset="0"/>
              </a:rPr>
              <a:t>Werken met </a:t>
            </a:r>
            <a:r>
              <a:rPr lang="nl-BE" dirty="0" err="1">
                <a:latin typeface="Poppins" panose="00000500000000000000" pitchFamily="2" charset="0"/>
                <a:cs typeface="Poppins" panose="00000500000000000000" pitchFamily="2" charset="0"/>
              </a:rPr>
              <a:t>Canva</a:t>
            </a:r>
            <a:endParaRPr lang="nl-BE" dirty="0">
              <a:latin typeface="Poppins" panose="00000500000000000000" pitchFamily="2" charset="0"/>
              <a:cs typeface="Poppins" panose="00000500000000000000" pitchFamily="2" charset="0"/>
            </a:endParaRPr>
          </a:p>
          <a:p>
            <a:pPr marL="342900" indent="-342900">
              <a:buAutoNum type="arabicPeriod"/>
            </a:pPr>
            <a:r>
              <a:rPr lang="nl-BE" dirty="0">
                <a:latin typeface="Poppins" panose="00000500000000000000" pitchFamily="2" charset="0"/>
                <a:cs typeface="Poppins" panose="00000500000000000000" pitchFamily="2" charset="0"/>
              </a:rPr>
              <a:t>Ondersteuning</a:t>
            </a:r>
          </a:p>
          <a:p>
            <a:endParaRPr lang="nl-BE" dirty="0">
              <a:latin typeface="Poppins" panose="00000500000000000000" pitchFamily="2" charset="0"/>
              <a:cs typeface="Poppins" panose="00000500000000000000" pitchFamily="2" charset="0"/>
            </a:endParaRPr>
          </a:p>
          <a:p>
            <a:pPr marL="342900" indent="-342900">
              <a:buAutoNum type="arabicPeriod"/>
            </a:pPr>
            <a:endParaRPr lang="nl-BE" dirty="0">
              <a:latin typeface="Poppins" panose="00000500000000000000" pitchFamily="2" charset="0"/>
              <a:cs typeface="Poppins" panose="00000500000000000000" pitchFamily="2" charset="0"/>
            </a:endParaRPr>
          </a:p>
          <a:p>
            <a:pPr marL="342900" indent="-342900">
              <a:buAutoNum type="arabicPeriod"/>
            </a:pPr>
            <a:endParaRPr lang="nl-BE" dirty="0">
              <a:latin typeface="Poppins" panose="00000500000000000000" pitchFamily="2" charset="0"/>
              <a:cs typeface="Poppins" panose="00000500000000000000" pitchFamily="2" charset="0"/>
            </a:endParaRPr>
          </a:p>
          <a:p>
            <a:endParaRPr lang="nl-BE" dirty="0"/>
          </a:p>
          <a:p>
            <a:endParaRPr lang="nl-BE" dirty="0"/>
          </a:p>
          <a:p>
            <a:endParaRPr lang="nl-BE" dirty="0"/>
          </a:p>
        </p:txBody>
      </p:sp>
      <p:pic>
        <p:nvPicPr>
          <p:cNvPr id="4" name="Afbeelding 3" descr="Afbeelding met tekst, Kantoorapparatuur, Spatiebalk, verbruiksartikelen voor kantoor&#10;&#10;Door AI gegenereerde inhoud is mogelijk onjuist.">
            <a:extLst>
              <a:ext uri="{FF2B5EF4-FFF2-40B4-BE49-F238E27FC236}">
                <a16:creationId xmlns:a16="http://schemas.microsoft.com/office/drawing/2014/main" id="{B415F9C0-AFBB-F8B7-AD6F-D88A54259229}"/>
              </a:ext>
            </a:extLst>
          </p:cNvPr>
          <p:cNvPicPr>
            <a:picLocks noChangeAspect="1"/>
          </p:cNvPicPr>
          <p:nvPr/>
        </p:nvPicPr>
        <p:blipFill>
          <a:blip r:embed="rId5">
            <a:extLst>
              <a:ext uri="{28A0092B-C50C-407E-A947-70E740481C1C}">
                <a14:useLocalDpi xmlns:a14="http://schemas.microsoft.com/office/drawing/2010/main" val="0"/>
              </a:ext>
            </a:extLst>
          </a:blip>
          <a:srcRect l="8182" r="2" b="2"/>
          <a:stretch>
            <a:fillRect/>
          </a:stretch>
        </p:blipFill>
        <p:spPr>
          <a:xfrm>
            <a:off x="5829299" y="1494450"/>
            <a:ext cx="6172200" cy="4873625"/>
          </a:xfrm>
          <a:prstGeom prst="rect">
            <a:avLst/>
          </a:prstGeom>
          <a:noFill/>
        </p:spPr>
      </p:pic>
    </p:spTree>
    <p:extLst>
      <p:ext uri="{BB962C8B-B14F-4D97-AF65-F5344CB8AC3E}">
        <p14:creationId xmlns:p14="http://schemas.microsoft.com/office/powerpoint/2010/main" val="1117479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3360DA17-2F1F-CE32-BEC6-F9C2DAE87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BCEFB621-6838-DB7D-3A4A-49146CF2A67C}"/>
              </a:ext>
            </a:extLst>
          </p:cNvPr>
          <p:cNvSpPr/>
          <p:nvPr/>
        </p:nvSpPr>
        <p:spPr>
          <a:xfrm>
            <a:off x="0" y="119184"/>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 name="Title 1">
            <a:extLst>
              <a:ext uri="{FF2B5EF4-FFF2-40B4-BE49-F238E27FC236}">
                <a16:creationId xmlns:a16="http://schemas.microsoft.com/office/drawing/2014/main" id="{A603F2C7-2765-4A59-935E-9EAFB1CEAA57}"/>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Branding</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77F6C7B-67D8-4263-B885-8D7F4B0E57B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a:t>
            </a:fld>
            <a:endParaRPr lang="nl-BE" dirty="0"/>
          </a:p>
        </p:txBody>
      </p:sp>
      <p:sp>
        <p:nvSpPr>
          <p:cNvPr id="9" name="Title 1">
            <a:extLst>
              <a:ext uri="{FF2B5EF4-FFF2-40B4-BE49-F238E27FC236}">
                <a16:creationId xmlns:a16="http://schemas.microsoft.com/office/drawing/2014/main" id="{1BC06CED-D796-32A1-BEE9-38A04891EE0F}"/>
              </a:ext>
            </a:extLst>
          </p:cNvPr>
          <p:cNvSpPr txBox="1">
            <a:spLocks/>
          </p:cNvSpPr>
          <p:nvPr/>
        </p:nvSpPr>
        <p:spPr>
          <a:xfrm>
            <a:off x="5477691" y="832475"/>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Visual </a:t>
            </a:r>
            <a:r>
              <a:rPr lang="nl-NL" sz="2800" dirty="0" err="1">
                <a:latin typeface="Poppins SemiBold" pitchFamily="2" charset="77"/>
                <a:cs typeface="Poppins" pitchFamily="2" charset="77"/>
              </a:rPr>
              <a:t>and</a:t>
            </a:r>
            <a:r>
              <a:rPr lang="nl-NL" sz="2800" dirty="0">
                <a:latin typeface="Poppins SemiBold" pitchFamily="2" charset="77"/>
                <a:cs typeface="Poppins" pitchFamily="2" charset="77"/>
              </a:rPr>
              <a:t> </a:t>
            </a:r>
            <a:r>
              <a:rPr lang="nl-NL" sz="2800" dirty="0" err="1">
                <a:latin typeface="Poppins SemiBold" pitchFamily="2" charset="77"/>
                <a:cs typeface="Poppins" pitchFamily="2" charset="77"/>
              </a:rPr>
              <a:t>verbal</a:t>
            </a:r>
            <a:r>
              <a:rPr lang="nl-NL" sz="2800" dirty="0">
                <a:latin typeface="Poppins SemiBold" pitchFamily="2" charset="77"/>
                <a:cs typeface="Poppins" pitchFamily="2" charset="77"/>
              </a:rPr>
              <a:t> branding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61A65070-F1D0-7865-DE04-23890CD420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CC823075-C6EC-012A-774D-A707C5ED109E}"/>
              </a:ext>
            </a:extLst>
          </p:cNvPr>
          <p:cNvSpPr txBox="1"/>
          <p:nvPr/>
        </p:nvSpPr>
        <p:spPr>
          <a:xfrm>
            <a:off x="6263496" y="4225549"/>
            <a:ext cx="4745620" cy="1477328"/>
          </a:xfrm>
          <a:prstGeom prst="rect">
            <a:avLst/>
          </a:prstGeom>
          <a:noFill/>
        </p:spPr>
        <p:txBody>
          <a:bodyPr wrap="square" rtlCol="0">
            <a:spAutoFit/>
          </a:bodyPr>
          <a:lstStyle/>
          <a:p>
            <a:r>
              <a:rPr lang="nl-BE" dirty="0">
                <a:latin typeface="Poppins" panose="00000500000000000000" pitchFamily="2" charset="0"/>
                <a:cs typeface="Poppins" panose="00000500000000000000" pitchFamily="2" charset="0"/>
              </a:rPr>
              <a:t>Onze </a:t>
            </a:r>
            <a:r>
              <a:rPr lang="nl-BE" b="1" u="sng" dirty="0">
                <a:latin typeface="Poppins" panose="00000500000000000000" pitchFamily="2" charset="0"/>
                <a:cs typeface="Poppins" panose="00000500000000000000" pitchFamily="2" charset="0"/>
              </a:rPr>
              <a:t>huisstijl</a:t>
            </a:r>
            <a:r>
              <a:rPr lang="nl-BE" dirty="0">
                <a:latin typeface="Poppins" panose="00000500000000000000" pitchFamily="2" charset="0"/>
                <a:cs typeface="Poppins" panose="00000500000000000000" pitchFamily="2" charset="0"/>
              </a:rPr>
              <a:t> = onze visual branding</a:t>
            </a:r>
          </a:p>
          <a:p>
            <a:endParaRPr lang="nl-BE" dirty="0">
              <a:latin typeface="Poppins" panose="00000500000000000000" pitchFamily="2" charset="0"/>
              <a:cs typeface="Poppins" panose="00000500000000000000" pitchFamily="2" charset="0"/>
            </a:endParaRPr>
          </a:p>
          <a:p>
            <a:r>
              <a:rPr lang="nl-BE" dirty="0">
                <a:latin typeface="Poppins" panose="00000500000000000000" pitchFamily="2" charset="0"/>
                <a:cs typeface="Poppins" panose="00000500000000000000" pitchFamily="2" charset="0"/>
              </a:rPr>
              <a:t>Uniforme </a:t>
            </a:r>
            <a:r>
              <a:rPr lang="nl-BE" b="1" u="sng" dirty="0">
                <a:latin typeface="Poppins" panose="00000500000000000000" pitchFamily="2" charset="0"/>
                <a:cs typeface="Poppins" panose="00000500000000000000" pitchFamily="2" charset="0"/>
              </a:rPr>
              <a:t>schrijfstijl</a:t>
            </a:r>
            <a:r>
              <a:rPr lang="nl-BE" dirty="0">
                <a:latin typeface="Poppins" panose="00000500000000000000" pitchFamily="2" charset="0"/>
                <a:cs typeface="Poppins" panose="00000500000000000000" pitchFamily="2" charset="0"/>
              </a:rPr>
              <a:t> = verbal branding</a:t>
            </a:r>
          </a:p>
          <a:p>
            <a:endParaRPr lang="nl-BE" dirty="0"/>
          </a:p>
          <a:p>
            <a:endParaRPr lang="nl-BE" dirty="0"/>
          </a:p>
        </p:txBody>
      </p:sp>
      <p:pic>
        <p:nvPicPr>
          <p:cNvPr id="6" name="Tijdelijke aanduiding voor inhoud 5" descr="Afbeelding met tekst, visitekaartje, cirkel, Lettertype&#10;&#10;Door AI gegenereerde inhoud is mogelijk onjuist.">
            <a:extLst>
              <a:ext uri="{FF2B5EF4-FFF2-40B4-BE49-F238E27FC236}">
                <a16:creationId xmlns:a16="http://schemas.microsoft.com/office/drawing/2014/main" id="{B53CB2D6-569D-D02F-C763-39B8027453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1825625"/>
            <a:ext cx="5181600" cy="3251453"/>
          </a:xfrm>
          <a:prstGeom prst="rect">
            <a:avLst/>
          </a:prstGeom>
          <a:noFill/>
        </p:spPr>
      </p:pic>
    </p:spTree>
    <p:extLst>
      <p:ext uri="{BB962C8B-B14F-4D97-AF65-F5344CB8AC3E}">
        <p14:creationId xmlns:p14="http://schemas.microsoft.com/office/powerpoint/2010/main" val="3088125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91692-26C1-47AE-800E-E84003E4059B}"/>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A814BC63-94B8-2379-79A8-B7F689F5AA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18F07DEC-1D2D-823D-EE0E-1601F6B27CF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A49BACDA-7607-B193-94E4-0A13CDFB77FC}"/>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Voice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6D425E56-B4AD-A280-E449-B771C585638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4</a:t>
            </a:fld>
            <a:endParaRPr lang="nl-BE" dirty="0"/>
          </a:p>
        </p:txBody>
      </p:sp>
      <p:sp>
        <p:nvSpPr>
          <p:cNvPr id="9" name="Title 1">
            <a:extLst>
              <a:ext uri="{FF2B5EF4-FFF2-40B4-BE49-F238E27FC236}">
                <a16:creationId xmlns:a16="http://schemas.microsoft.com/office/drawing/2014/main" id="{67F52CE2-1267-4FAE-1392-7A8A91496852}"/>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Missie en visie</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561FB8AA-E7C8-C066-E83B-D30952D01F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B9FF6B84-762D-84A5-0C9C-E76BD895C9AB}"/>
              </a:ext>
            </a:extLst>
          </p:cNvPr>
          <p:cNvSpPr txBox="1"/>
          <p:nvPr/>
        </p:nvSpPr>
        <p:spPr>
          <a:xfrm>
            <a:off x="1273215" y="1753942"/>
            <a:ext cx="9155575" cy="2862322"/>
          </a:xfrm>
          <a:prstGeom prst="rect">
            <a:avLst/>
          </a:prstGeom>
          <a:noFill/>
        </p:spPr>
        <p:txBody>
          <a:bodyPr wrap="square" rtlCol="0">
            <a:spAutoFit/>
          </a:bodyPr>
          <a:lstStyle/>
          <a:p>
            <a:r>
              <a:rPr lang="nl-BE" dirty="0">
                <a:latin typeface="Poppins" panose="00000500000000000000" pitchFamily="2" charset="0"/>
                <a:cs typeface="Poppins" panose="00000500000000000000" pitchFamily="2" charset="0"/>
              </a:rPr>
              <a:t>Vertrekpunt: </a:t>
            </a:r>
            <a:r>
              <a:rPr lang="nl-BE" b="1" u="sng" dirty="0">
                <a:latin typeface="Poppins" panose="00000500000000000000" pitchFamily="2" charset="0"/>
                <a:cs typeface="Poppins" panose="00000500000000000000" pitchFamily="2" charset="0"/>
              </a:rPr>
              <a:t>missie en visie</a:t>
            </a:r>
            <a:r>
              <a:rPr lang="nl-BE" dirty="0">
                <a:latin typeface="Poppins" panose="00000500000000000000" pitchFamily="2" charset="0"/>
                <a:cs typeface="Poppins" panose="00000500000000000000" pitchFamily="2" charset="0"/>
              </a:rPr>
              <a:t>. </a:t>
            </a:r>
          </a:p>
          <a:p>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b="1" u="sng" dirty="0">
                <a:latin typeface="Poppins" panose="00000500000000000000" pitchFamily="2" charset="0"/>
                <a:cs typeface="Poppins" panose="00000500000000000000" pitchFamily="2" charset="0"/>
              </a:rPr>
              <a:t>Missie </a:t>
            </a:r>
            <a:r>
              <a:rPr lang="nl-BE" dirty="0">
                <a:latin typeface="Poppins" panose="00000500000000000000" pitchFamily="2" charset="0"/>
                <a:cs typeface="Poppins" panose="00000500000000000000" pitchFamily="2" charset="0"/>
              </a:rPr>
              <a:t>= Karate Vlaanderen vertegenwoordigt alle karateverenigingen in Vlaanderen en erkent de sport in al zijn diversiteit. Een sportfederatie verenigt sportclubs om op een hoger niveau efficiëntiewinst te boeken in de ondersteuning van de sport, de clubs en de sporters.</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b="1" u="sng" dirty="0">
                <a:latin typeface="Poppins" panose="00000500000000000000" pitchFamily="2" charset="0"/>
                <a:cs typeface="Poppins" panose="00000500000000000000" pitchFamily="2" charset="0"/>
              </a:rPr>
              <a:t>Visie</a:t>
            </a:r>
            <a:r>
              <a:rPr lang="nl-BE" dirty="0">
                <a:latin typeface="Poppins" panose="00000500000000000000" pitchFamily="2" charset="0"/>
                <a:cs typeface="Poppins" panose="00000500000000000000" pitchFamily="2" charset="0"/>
              </a:rPr>
              <a:t> = </a:t>
            </a:r>
          </a:p>
          <a:p>
            <a:endParaRPr lang="nl-BE" dirty="0"/>
          </a:p>
          <a:p>
            <a:endParaRPr lang="nl-BE" dirty="0"/>
          </a:p>
        </p:txBody>
      </p:sp>
      <p:pic>
        <p:nvPicPr>
          <p:cNvPr id="6" name="Tijdelijke aanduiding voor inhoud 5">
            <a:extLst>
              <a:ext uri="{FF2B5EF4-FFF2-40B4-BE49-F238E27FC236}">
                <a16:creationId xmlns:a16="http://schemas.microsoft.com/office/drawing/2014/main" id="{A2B1567C-CE05-13B2-EFFD-45D27094977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585495" y="3666586"/>
            <a:ext cx="7021009" cy="3003205"/>
          </a:xfrm>
          <a:prstGeom prst="rect">
            <a:avLst/>
          </a:prstGeom>
          <a:noFill/>
        </p:spPr>
      </p:pic>
    </p:spTree>
    <p:extLst>
      <p:ext uri="{BB962C8B-B14F-4D97-AF65-F5344CB8AC3E}">
        <p14:creationId xmlns:p14="http://schemas.microsoft.com/office/powerpoint/2010/main" val="317791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3D719-8D4C-182C-1421-8D697EFA76FD}"/>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65D13579-F591-24BB-67BF-AA194F6607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F84C55D9-E2FA-C7B0-B88A-EC344F7848D0}"/>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217BD4C9-3FCF-3548-E4D7-938C6E4AF8C9}"/>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Voice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E53C8C0A-01BE-D6E5-50DA-1EB56AB0E194}"/>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5</a:t>
            </a:fld>
            <a:endParaRPr lang="nl-BE" dirty="0"/>
          </a:p>
        </p:txBody>
      </p:sp>
      <p:sp>
        <p:nvSpPr>
          <p:cNvPr id="9" name="Title 1">
            <a:extLst>
              <a:ext uri="{FF2B5EF4-FFF2-40B4-BE49-F238E27FC236}">
                <a16:creationId xmlns:a16="http://schemas.microsoft.com/office/drawing/2014/main" id="{ACF4E4EF-76FE-9BF8-EF41-77F01A68A725}"/>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Waarden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FCD79C9C-7267-662D-A5F3-A7636DFA0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5758D205-C50C-0DD1-5B4C-7A580B1C8430}"/>
              </a:ext>
            </a:extLst>
          </p:cNvPr>
          <p:cNvSpPr txBox="1"/>
          <p:nvPr/>
        </p:nvSpPr>
        <p:spPr>
          <a:xfrm>
            <a:off x="1273216" y="1753942"/>
            <a:ext cx="8744364" cy="646331"/>
          </a:xfrm>
          <a:prstGeom prst="rect">
            <a:avLst/>
          </a:prstGeom>
          <a:noFill/>
        </p:spPr>
        <p:txBody>
          <a:bodyPr wrap="square" rtlCol="0">
            <a:spAutoFit/>
          </a:bodyPr>
          <a:lstStyle/>
          <a:p>
            <a:pPr marL="285750" indent="-285750">
              <a:buFont typeface="Arial" panose="020B0604020202020204" pitchFamily="34" charset="0"/>
              <a:buChar char="•"/>
            </a:pPr>
            <a:r>
              <a:rPr lang="nl-NL" b="1" u="sng" dirty="0">
                <a:latin typeface="Poppins" panose="00000500000000000000" pitchFamily="2" charset="0"/>
                <a:cs typeface="Poppins" panose="00000500000000000000" pitchFamily="2" charset="0"/>
              </a:rPr>
              <a:t>Onze waarden: </a:t>
            </a:r>
            <a:r>
              <a:rPr lang="nl-NL" dirty="0">
                <a:latin typeface="Poppins" panose="00000500000000000000" pitchFamily="2" charset="0"/>
                <a:cs typeface="Poppins" panose="00000500000000000000" pitchFamily="2" charset="0"/>
              </a:rPr>
              <a:t>ze weerspiegelen waar we als federatie voor staan en vormen een belangrijke leidraad binnen onze werking.</a:t>
            </a:r>
            <a:endParaRPr lang="nl-BE" dirty="0">
              <a:latin typeface="Poppins" panose="00000500000000000000" pitchFamily="2" charset="0"/>
              <a:cs typeface="Poppins" panose="00000500000000000000" pitchFamily="2" charset="0"/>
            </a:endParaRPr>
          </a:p>
        </p:txBody>
      </p:sp>
      <p:pic>
        <p:nvPicPr>
          <p:cNvPr id="7" name="Afbeelding 6">
            <a:extLst>
              <a:ext uri="{FF2B5EF4-FFF2-40B4-BE49-F238E27FC236}">
                <a16:creationId xmlns:a16="http://schemas.microsoft.com/office/drawing/2014/main" id="{BF7BACD1-2D2D-4AE5-D71D-8C3093416CD5}"/>
              </a:ext>
            </a:extLst>
          </p:cNvPr>
          <p:cNvPicPr>
            <a:picLocks noChangeAspect="1"/>
          </p:cNvPicPr>
          <p:nvPr/>
        </p:nvPicPr>
        <p:blipFill>
          <a:blip r:embed="rId5"/>
          <a:stretch>
            <a:fillRect/>
          </a:stretch>
        </p:blipFill>
        <p:spPr>
          <a:xfrm>
            <a:off x="3332481" y="2784140"/>
            <a:ext cx="4290419" cy="3048153"/>
          </a:xfrm>
          <a:prstGeom prst="rect">
            <a:avLst/>
          </a:prstGeom>
        </p:spPr>
      </p:pic>
    </p:spTree>
    <p:extLst>
      <p:ext uri="{BB962C8B-B14F-4D97-AF65-F5344CB8AC3E}">
        <p14:creationId xmlns:p14="http://schemas.microsoft.com/office/powerpoint/2010/main" val="1454861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3360DA17-2F1F-CE32-BEC6-F9C2DAE874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4807" y="1758435"/>
            <a:ext cx="4996692" cy="5099565"/>
          </a:xfrm>
          <a:prstGeom prst="rect">
            <a:avLst/>
          </a:prstGeom>
        </p:spPr>
      </p:pic>
      <p:sp>
        <p:nvSpPr>
          <p:cNvPr id="13" name="Rechthoek 12">
            <a:extLst>
              <a:ext uri="{FF2B5EF4-FFF2-40B4-BE49-F238E27FC236}">
                <a16:creationId xmlns:a16="http://schemas.microsoft.com/office/drawing/2014/main" id="{BCEFB621-6838-DB7D-3A4A-49146CF2A67C}"/>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A603F2C7-2765-4A59-935E-9EAFB1CEAA57}"/>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Tone of </a:t>
            </a:r>
            <a:r>
              <a:rPr lang="nl-NL" sz="3600" dirty="0" err="1">
                <a:solidFill>
                  <a:srgbClr val="E20000"/>
                </a:solidFill>
                <a:latin typeface="Poppins SemiBold" pitchFamily="2" charset="77"/>
                <a:cs typeface="Poppins" pitchFamily="2" charset="77"/>
              </a:rPr>
              <a:t>voice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77F6C7B-67D8-4263-B885-8D7F4B0E57B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6</a:t>
            </a:fld>
            <a:endParaRPr lang="nl-BE" dirty="0"/>
          </a:p>
        </p:txBody>
      </p:sp>
      <p:sp>
        <p:nvSpPr>
          <p:cNvPr id="9" name="Title 1">
            <a:extLst>
              <a:ext uri="{FF2B5EF4-FFF2-40B4-BE49-F238E27FC236}">
                <a16:creationId xmlns:a16="http://schemas.microsoft.com/office/drawing/2014/main" id="{1BC06CED-D796-32A1-BEE9-38A04891EE0F}"/>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Tone? Voice? Branding?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61A65070-F1D0-7865-DE04-23890CD420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3" name="Onlinemedia 3" descr="Humo Liegt! Werk">
            <a:hlinkClick r:id="" action="ppaction://media"/>
            <a:extLst>
              <a:ext uri="{FF2B5EF4-FFF2-40B4-BE49-F238E27FC236}">
                <a16:creationId xmlns:a16="http://schemas.microsoft.com/office/drawing/2014/main" id="{86161766-F86D-8104-BB78-B532AD71685D}"/>
              </a:ext>
            </a:extLst>
          </p:cNvPr>
          <p:cNvPicPr>
            <a:picLocks noRot="1" noChangeAspect="1"/>
          </p:cNvPicPr>
          <p:nvPr>
            <a:videoFile r:link="rId1"/>
          </p:nvPr>
        </p:nvPicPr>
        <p:blipFill>
          <a:blip r:embed="rId6"/>
          <a:stretch>
            <a:fillRect/>
          </a:stretch>
        </p:blipFill>
        <p:spPr>
          <a:xfrm>
            <a:off x="838200" y="1690688"/>
            <a:ext cx="5181600" cy="3886200"/>
          </a:xfrm>
          <a:prstGeom prst="rect">
            <a:avLst/>
          </a:prstGeom>
          <a:noFill/>
        </p:spPr>
      </p:pic>
      <p:sp>
        <p:nvSpPr>
          <p:cNvPr id="4" name="Tekstvak 3">
            <a:extLst>
              <a:ext uri="{FF2B5EF4-FFF2-40B4-BE49-F238E27FC236}">
                <a16:creationId xmlns:a16="http://schemas.microsoft.com/office/drawing/2014/main" id="{CC823075-C6EC-012A-774D-A707C5ED109E}"/>
              </a:ext>
            </a:extLst>
          </p:cNvPr>
          <p:cNvSpPr txBox="1"/>
          <p:nvPr/>
        </p:nvSpPr>
        <p:spPr>
          <a:xfrm>
            <a:off x="6172202" y="2067299"/>
            <a:ext cx="5622719" cy="3693319"/>
          </a:xfrm>
          <a:prstGeom prst="rect">
            <a:avLst/>
          </a:prstGeom>
          <a:noFill/>
        </p:spPr>
        <p:txBody>
          <a:bodyPr wrap="square" rtlCol="0">
            <a:spAutoFit/>
          </a:bodyPr>
          <a:lstStyle/>
          <a:p>
            <a:r>
              <a:rPr lang="nl-BE" dirty="0">
                <a:latin typeface="Poppins" panose="00000500000000000000" pitchFamily="2" charset="0"/>
                <a:cs typeface="Poppins" panose="00000500000000000000" pitchFamily="2" charset="0"/>
              </a:rPr>
              <a:t>Een beetje terminologie: </a:t>
            </a:r>
            <a:r>
              <a:rPr lang="nl-BE" b="1" u="sng" dirty="0">
                <a:latin typeface="Poppins" panose="00000500000000000000" pitchFamily="2" charset="0"/>
                <a:cs typeface="Poppins" panose="00000500000000000000" pitchFamily="2" charset="0"/>
              </a:rPr>
              <a:t>Tone of Voice</a:t>
            </a:r>
          </a:p>
          <a:p>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Je </a:t>
            </a:r>
            <a:r>
              <a:rPr lang="nl-BE" b="1" u="sng" dirty="0">
                <a:latin typeface="Poppins" panose="00000500000000000000" pitchFamily="2" charset="0"/>
                <a:cs typeface="Poppins" panose="00000500000000000000" pitchFamily="2" charset="0"/>
              </a:rPr>
              <a:t>voice</a:t>
            </a:r>
            <a:r>
              <a:rPr lang="nl-BE" dirty="0">
                <a:latin typeface="Poppins" panose="00000500000000000000" pitchFamily="2" charset="0"/>
                <a:cs typeface="Poppins" panose="00000500000000000000" pitchFamily="2" charset="0"/>
              </a:rPr>
              <a:t> blijft altijd gelijk: het is wie je bent. Je DNA, hoe je in het leven staat en wat je waarden zijn. </a:t>
            </a:r>
          </a:p>
          <a:p>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Wat wel varieert, is je</a:t>
            </a:r>
            <a:r>
              <a:rPr lang="nl-BE" b="1" u="sng" dirty="0">
                <a:latin typeface="Poppins" panose="00000500000000000000" pitchFamily="2" charset="0"/>
                <a:cs typeface="Poppins" panose="00000500000000000000" pitchFamily="2" charset="0"/>
              </a:rPr>
              <a:t> tone</a:t>
            </a:r>
            <a:r>
              <a:rPr lang="nl-BE" dirty="0">
                <a:latin typeface="Poppins" panose="00000500000000000000" pitchFamily="2" charset="0"/>
                <a:cs typeface="Poppins" panose="00000500000000000000" pitchFamily="2" charset="0"/>
              </a:rPr>
              <a:t>: </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nl-BE" dirty="0">
                <a:latin typeface="Poppins" panose="00000500000000000000" pitchFamily="2" charset="0"/>
                <a:cs typeface="Poppins" panose="00000500000000000000" pitchFamily="2" charset="0"/>
              </a:rPr>
              <a:t>Situatie: doelpubliek</a:t>
            </a:r>
          </a:p>
          <a:p>
            <a:pPr marL="742950" lvl="1" indent="-285750">
              <a:buFont typeface="Arial" panose="020B0604020202020204" pitchFamily="34" charset="0"/>
              <a:buChar char="•"/>
            </a:pPr>
            <a:r>
              <a:rPr lang="nl-BE" dirty="0">
                <a:latin typeface="Poppins" panose="00000500000000000000" pitchFamily="2" charset="0"/>
                <a:cs typeface="Poppins" panose="00000500000000000000" pitchFamily="2" charset="0"/>
              </a:rPr>
              <a:t>Boodschap: doel</a:t>
            </a:r>
          </a:p>
          <a:p>
            <a:pPr marL="742950" lvl="1" indent="-285750">
              <a:buFont typeface="Arial" panose="020B0604020202020204" pitchFamily="34" charset="0"/>
              <a:buChar char="•"/>
            </a:pPr>
            <a:r>
              <a:rPr lang="nl-BE" dirty="0">
                <a:latin typeface="Poppins" panose="00000500000000000000" pitchFamily="2" charset="0"/>
                <a:cs typeface="Poppins" panose="00000500000000000000" pitchFamily="2" charset="0"/>
              </a:rPr>
              <a:t>Drager</a:t>
            </a:r>
          </a:p>
          <a:p>
            <a:endParaRPr lang="nl-BE" dirty="0"/>
          </a:p>
          <a:p>
            <a:endParaRPr lang="nl-BE" dirty="0"/>
          </a:p>
        </p:txBody>
      </p:sp>
    </p:spTree>
    <p:extLst>
      <p:ext uri="{BB962C8B-B14F-4D97-AF65-F5344CB8AC3E}">
        <p14:creationId xmlns:p14="http://schemas.microsoft.com/office/powerpoint/2010/main" val="3809972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9DF4D-F987-4655-C0F4-92E8B1E2B05A}"/>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29099CF8-EB57-5728-B605-1CBBAA1BBE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2A167ECD-FD71-E557-8450-4D7AF750F306}"/>
              </a:ext>
            </a:extLst>
          </p:cNvPr>
          <p:cNvSpPr/>
          <p:nvPr/>
        </p:nvSpPr>
        <p:spPr>
          <a:xfrm>
            <a:off x="0" y="113037"/>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7F52A56-8C33-5816-7EDD-3538389E37B2}"/>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Tone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AB1EC091-8224-D8F7-9D9E-AEB5F0DEADA7}"/>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7</a:t>
            </a:fld>
            <a:endParaRPr lang="nl-BE" dirty="0"/>
          </a:p>
        </p:txBody>
      </p:sp>
      <p:sp>
        <p:nvSpPr>
          <p:cNvPr id="9" name="Title 1">
            <a:extLst>
              <a:ext uri="{FF2B5EF4-FFF2-40B4-BE49-F238E27FC236}">
                <a16:creationId xmlns:a16="http://schemas.microsoft.com/office/drawing/2014/main" id="{C307C130-5E09-442F-DDA5-C55EF6B5ACA3}"/>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Tips </a:t>
            </a:r>
            <a:r>
              <a:rPr lang="nl-NL" sz="2800" dirty="0" err="1">
                <a:latin typeface="Poppins SemiBold" pitchFamily="2" charset="77"/>
                <a:cs typeface="Poppins" pitchFamily="2" charset="77"/>
              </a:rPr>
              <a:t>and</a:t>
            </a:r>
            <a:r>
              <a:rPr lang="nl-NL" sz="2800" dirty="0">
                <a:latin typeface="Poppins SemiBold" pitchFamily="2" charset="77"/>
                <a:cs typeface="Poppins" pitchFamily="2" charset="77"/>
              </a:rPr>
              <a:t> tricks</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8E399A5A-A44B-A12E-4784-438CA4A4BD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C0D154EA-D8B8-AB11-C7B3-A617B6658627}"/>
              </a:ext>
            </a:extLst>
          </p:cNvPr>
          <p:cNvSpPr txBox="1"/>
          <p:nvPr/>
        </p:nvSpPr>
        <p:spPr>
          <a:xfrm>
            <a:off x="555585" y="1505540"/>
            <a:ext cx="11143836" cy="5078313"/>
          </a:xfrm>
          <a:prstGeom prst="rect">
            <a:avLst/>
          </a:prstGeom>
          <a:noFill/>
        </p:spPr>
        <p:txBody>
          <a:bodyPr wrap="square" rtlCol="0">
            <a:spAutoFit/>
          </a:bodyPr>
          <a:lstStyle/>
          <a:p>
            <a:endParaRPr lang="nl-BE" dirty="0"/>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Geef lezers het gevoel dat je ze kent. Je spreekt dan doorgaans in de ‘je’-vorm.</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Schrijf inclusief. Spreek de lezer niet binair aan en verwijs er niet naar met ‘hij’ of ‘zij’.</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Subtiele humor – een verbale knipoog of metafoor – maar gebruik zeker geen ironie;</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Emoji’s en hashtags enkel op sociale media + careful:</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Beeldende perceptiewerkwoorden als ‘beleven’, ‘proeven’…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Heldere en betekenisvolle CTA’s;</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Alles om het de lezer zo gemakkelijk mogelijk te maken om contact op te nemen.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Alleen jargon dat past bij je doelgroep. Communicatie naar het brede publiek? Leg het dan uit.</a:t>
            </a:r>
            <a:endParaRPr lang="nl-BE" dirty="0"/>
          </a:p>
          <a:p>
            <a:endParaRPr lang="nl-BE" dirty="0"/>
          </a:p>
        </p:txBody>
      </p:sp>
      <p:pic>
        <p:nvPicPr>
          <p:cNvPr id="3" name="Afbeelding 2">
            <a:extLst>
              <a:ext uri="{FF2B5EF4-FFF2-40B4-BE49-F238E27FC236}">
                <a16:creationId xmlns:a16="http://schemas.microsoft.com/office/drawing/2014/main" id="{8E16107A-7F99-43C4-E087-19177E825E4F}"/>
              </a:ext>
            </a:extLst>
          </p:cNvPr>
          <p:cNvPicPr>
            <a:picLocks noChangeAspect="1"/>
          </p:cNvPicPr>
          <p:nvPr/>
        </p:nvPicPr>
        <p:blipFill>
          <a:blip r:embed="rId5"/>
          <a:srcRect/>
          <a:stretch>
            <a:fillRect/>
          </a:stretch>
        </p:blipFill>
        <p:spPr>
          <a:xfrm>
            <a:off x="7030502" y="3227570"/>
            <a:ext cx="819907" cy="768663"/>
          </a:xfrm>
          <a:prstGeom prst="rect">
            <a:avLst/>
          </a:prstGeom>
        </p:spPr>
      </p:pic>
      <p:pic>
        <p:nvPicPr>
          <p:cNvPr id="7" name="Afbeelding 6">
            <a:extLst>
              <a:ext uri="{FF2B5EF4-FFF2-40B4-BE49-F238E27FC236}">
                <a16:creationId xmlns:a16="http://schemas.microsoft.com/office/drawing/2014/main" id="{194C726A-B54E-05A9-2CE8-CB8B319A30D0}"/>
              </a:ext>
            </a:extLst>
          </p:cNvPr>
          <p:cNvPicPr>
            <a:picLocks noChangeAspect="1"/>
          </p:cNvPicPr>
          <p:nvPr/>
        </p:nvPicPr>
        <p:blipFill>
          <a:blip r:embed="rId6"/>
          <a:srcRect/>
          <a:stretch>
            <a:fillRect/>
          </a:stretch>
        </p:blipFill>
        <p:spPr>
          <a:xfrm>
            <a:off x="7767168" y="3336500"/>
            <a:ext cx="627982" cy="569934"/>
          </a:xfrm>
          <a:prstGeom prst="rect">
            <a:avLst/>
          </a:prstGeom>
        </p:spPr>
      </p:pic>
      <p:pic>
        <p:nvPicPr>
          <p:cNvPr id="11" name="Afbeelding 10">
            <a:extLst>
              <a:ext uri="{FF2B5EF4-FFF2-40B4-BE49-F238E27FC236}">
                <a16:creationId xmlns:a16="http://schemas.microsoft.com/office/drawing/2014/main" id="{EDBAE06F-4840-6F1C-7590-C7E546FC104E}"/>
              </a:ext>
            </a:extLst>
          </p:cNvPr>
          <p:cNvPicPr>
            <a:picLocks noChangeAspect="1"/>
          </p:cNvPicPr>
          <p:nvPr/>
        </p:nvPicPr>
        <p:blipFill>
          <a:blip r:embed="rId7"/>
          <a:srcRect/>
          <a:stretch>
            <a:fillRect/>
          </a:stretch>
        </p:blipFill>
        <p:spPr>
          <a:xfrm>
            <a:off x="8411148" y="3320530"/>
            <a:ext cx="627982" cy="646185"/>
          </a:xfrm>
          <a:prstGeom prst="rect">
            <a:avLst/>
          </a:prstGeom>
        </p:spPr>
      </p:pic>
      <p:pic>
        <p:nvPicPr>
          <p:cNvPr id="12" name="Afbeelding 11">
            <a:extLst>
              <a:ext uri="{FF2B5EF4-FFF2-40B4-BE49-F238E27FC236}">
                <a16:creationId xmlns:a16="http://schemas.microsoft.com/office/drawing/2014/main" id="{A8F10B0D-8221-5E1E-665B-07AC64B4FAF0}"/>
              </a:ext>
            </a:extLst>
          </p:cNvPr>
          <p:cNvPicPr>
            <a:picLocks noChangeAspect="1"/>
          </p:cNvPicPr>
          <p:nvPr/>
        </p:nvPicPr>
        <p:blipFill>
          <a:blip r:embed="rId7"/>
          <a:srcRect/>
          <a:stretch>
            <a:fillRect/>
          </a:stretch>
        </p:blipFill>
        <p:spPr>
          <a:xfrm>
            <a:off x="9055128" y="3320530"/>
            <a:ext cx="627981" cy="646184"/>
          </a:xfrm>
          <a:prstGeom prst="rect">
            <a:avLst/>
          </a:prstGeom>
        </p:spPr>
      </p:pic>
      <p:pic>
        <p:nvPicPr>
          <p:cNvPr id="14" name="Afbeelding 13">
            <a:extLst>
              <a:ext uri="{FF2B5EF4-FFF2-40B4-BE49-F238E27FC236}">
                <a16:creationId xmlns:a16="http://schemas.microsoft.com/office/drawing/2014/main" id="{86FEF7E0-1EAD-A80C-083B-80DDD8E73847}"/>
              </a:ext>
            </a:extLst>
          </p:cNvPr>
          <p:cNvPicPr>
            <a:picLocks noChangeAspect="1"/>
          </p:cNvPicPr>
          <p:nvPr/>
        </p:nvPicPr>
        <p:blipFill>
          <a:blip r:embed="rId8"/>
          <a:stretch>
            <a:fillRect/>
          </a:stretch>
        </p:blipFill>
        <p:spPr>
          <a:xfrm>
            <a:off x="397079" y="876297"/>
            <a:ext cx="951058" cy="883997"/>
          </a:xfrm>
          <a:prstGeom prst="rect">
            <a:avLst/>
          </a:prstGeom>
        </p:spPr>
      </p:pic>
    </p:spTree>
    <p:extLst>
      <p:ext uri="{BB962C8B-B14F-4D97-AF65-F5344CB8AC3E}">
        <p14:creationId xmlns:p14="http://schemas.microsoft.com/office/powerpoint/2010/main" val="902316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AE775-D3F9-7B62-12EE-8CB76F541EDA}"/>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6A158851-B6EF-8EDC-9E46-5F1F0D6D36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48CEF8D9-7714-8CF4-CC43-B74EB0629194}"/>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5FCFC10B-49B8-07DF-9149-D170FC44299C}"/>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Tone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25951391-0A46-0D26-2C31-4A204FC4EC05}"/>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8</a:t>
            </a:fld>
            <a:endParaRPr lang="nl-BE" dirty="0"/>
          </a:p>
        </p:txBody>
      </p:sp>
      <p:sp>
        <p:nvSpPr>
          <p:cNvPr id="9" name="Title 1">
            <a:extLst>
              <a:ext uri="{FF2B5EF4-FFF2-40B4-BE49-F238E27FC236}">
                <a16:creationId xmlns:a16="http://schemas.microsoft.com/office/drawing/2014/main" id="{0B1DC69C-FB82-EAD0-09E7-0699356FC80E}"/>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Chat GPT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BBF25415-5D5E-E063-832A-CBF75D6422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4" name="Tekstvak 3">
            <a:extLst>
              <a:ext uri="{FF2B5EF4-FFF2-40B4-BE49-F238E27FC236}">
                <a16:creationId xmlns:a16="http://schemas.microsoft.com/office/drawing/2014/main" id="{56BE72E6-9665-6214-8DBF-F74B0158A9AA}"/>
              </a:ext>
            </a:extLst>
          </p:cNvPr>
          <p:cNvSpPr txBox="1"/>
          <p:nvPr/>
        </p:nvSpPr>
        <p:spPr>
          <a:xfrm>
            <a:off x="555585" y="1505540"/>
            <a:ext cx="11037998" cy="5078313"/>
          </a:xfrm>
          <a:prstGeom prst="rect">
            <a:avLst/>
          </a:prstGeom>
          <a:noFill/>
        </p:spPr>
        <p:txBody>
          <a:bodyPr wrap="square" rtlCol="0">
            <a:spAutoFit/>
          </a:bodyPr>
          <a:lstStyle/>
          <a:p>
            <a:r>
              <a:rPr lang="nl-BE" b="1" u="sng" dirty="0">
                <a:latin typeface="Poppins" panose="00000500000000000000" pitchFamily="2" charset="0"/>
                <a:cs typeface="Poppins" panose="00000500000000000000" pitchFamily="2" charset="0"/>
              </a:rPr>
              <a:t>Goed voor: </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Frisse invalshoeken of ideeën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Teksten herformuleren of verbeteren met specifieke aanwijzingen (actiever schrijven, de toon aanpassen…)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Verschillende versies: bijvoorbeeld voor verschillende kanalen (social media, website, e-mail…) of doelgroepen</a:t>
            </a:r>
          </a:p>
          <a:p>
            <a:endParaRPr lang="nl-BE" dirty="0">
              <a:latin typeface="Poppins" panose="00000500000000000000" pitchFamily="2" charset="0"/>
              <a:cs typeface="Poppins" panose="00000500000000000000" pitchFamily="2" charset="0"/>
            </a:endParaRPr>
          </a:p>
          <a:p>
            <a:r>
              <a:rPr lang="nl-BE" b="1" u="sng" dirty="0">
                <a:latin typeface="Poppins" panose="00000500000000000000" pitchFamily="2" charset="0"/>
                <a:cs typeface="Poppins" panose="00000500000000000000" pitchFamily="2" charset="0"/>
              </a:rPr>
              <a:t>Maar:</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Controleer de output: ChatGPT is een tool en kan fouten maken. Controleer de gegenereerde tekst altijd op feitelijke juistheid</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Voeg je eigen inbreng toe: Gebruik de output als startpunt. Voeg persoonlijke anekdotes, specifieke kennis en je eigen stijl toe om de tekst uniek te maken</a:t>
            </a:r>
          </a:p>
          <a:p>
            <a:pPr marL="285750" indent="-285750">
              <a:buFont typeface="Arial" panose="020B0604020202020204" pitchFamily="34" charset="0"/>
              <a:buChar char="•"/>
            </a:pPr>
            <a:endParaRPr lang="nl-BE"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Wees specifiek in je prompts: Hoe duidelijker je instructies, hoe beter het resultaat. Geef details mee over de doelgroep, het doel van de tekst en de gewenste toon</a:t>
            </a:r>
            <a:endParaRPr lang="nl-BE" dirty="0"/>
          </a:p>
        </p:txBody>
      </p:sp>
    </p:spTree>
    <p:extLst>
      <p:ext uri="{BB962C8B-B14F-4D97-AF65-F5344CB8AC3E}">
        <p14:creationId xmlns:p14="http://schemas.microsoft.com/office/powerpoint/2010/main" val="2360692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D1C4D-9AC1-5BA3-0871-F7E95BB12BAF}"/>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5C79337B-DC33-09C1-6C35-BFB38CD368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540D9A8C-66B8-3942-96E4-13C7BD950120}"/>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BB92B582-CCA1-FEF1-FA38-50D2B9B6AC3A}"/>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Tone</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2F6DDCCB-A2A7-A78D-63B6-810DD1FA71E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9</a:t>
            </a:fld>
            <a:endParaRPr lang="nl-BE" dirty="0"/>
          </a:p>
        </p:txBody>
      </p:sp>
      <p:sp>
        <p:nvSpPr>
          <p:cNvPr id="9" name="Title 1">
            <a:extLst>
              <a:ext uri="{FF2B5EF4-FFF2-40B4-BE49-F238E27FC236}">
                <a16:creationId xmlns:a16="http://schemas.microsoft.com/office/drawing/2014/main" id="{65FAA812-2665-DC0B-550B-1BC135E776C0}"/>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Wat zegt Lieven?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A622A24-CB95-435A-7802-03B2631AA8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3" name="Onlinemedia 3" descr="Interview Lieven Scheire NL">
            <a:hlinkClick r:id="" action="ppaction://media"/>
            <a:extLst>
              <a:ext uri="{FF2B5EF4-FFF2-40B4-BE49-F238E27FC236}">
                <a16:creationId xmlns:a16="http://schemas.microsoft.com/office/drawing/2014/main" id="{134688D6-841D-4E86-FB11-EDCAF5DE9719}"/>
              </a:ext>
            </a:extLst>
          </p:cNvPr>
          <p:cNvPicPr>
            <a:picLocks noRot="1" noChangeAspect="1"/>
          </p:cNvPicPr>
          <p:nvPr>
            <a:videoFile r:link="rId1"/>
          </p:nvPr>
        </p:nvPicPr>
        <p:blipFill>
          <a:blip r:embed="rId6"/>
          <a:stretch>
            <a:fillRect/>
          </a:stretch>
        </p:blipFill>
        <p:spPr>
          <a:xfrm>
            <a:off x="1853983" y="1791560"/>
            <a:ext cx="7835853" cy="4427257"/>
          </a:xfrm>
          <a:prstGeom prst="rect">
            <a:avLst/>
          </a:prstGeom>
          <a:noFill/>
        </p:spPr>
      </p:pic>
    </p:spTree>
    <p:extLst>
      <p:ext uri="{BB962C8B-B14F-4D97-AF65-F5344CB8AC3E}">
        <p14:creationId xmlns:p14="http://schemas.microsoft.com/office/powerpoint/2010/main" val="162510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D1C4D-9AC1-5BA3-0871-F7E95BB12BAF}"/>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5C79337B-DC33-09C1-6C35-BFB38CD368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540D9A8C-66B8-3942-96E4-13C7BD950120}"/>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BB92B582-CCA1-FEF1-FA38-50D2B9B6AC3A}"/>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Huisstijl</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2F6DDCCB-A2A7-A78D-63B6-810DD1FA71E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10</a:t>
            </a:fld>
            <a:endParaRPr lang="nl-BE" dirty="0"/>
          </a:p>
        </p:txBody>
      </p:sp>
      <p:sp>
        <p:nvSpPr>
          <p:cNvPr id="9" name="Title 1">
            <a:extLst>
              <a:ext uri="{FF2B5EF4-FFF2-40B4-BE49-F238E27FC236}">
                <a16:creationId xmlns:a16="http://schemas.microsoft.com/office/drawing/2014/main" id="{65FAA812-2665-DC0B-550B-1BC135E776C0}"/>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Karate Vlaanderen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A622A24-CB95-435A-7802-03B2631AA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6" name="Afbeelding 5">
            <a:extLst>
              <a:ext uri="{FF2B5EF4-FFF2-40B4-BE49-F238E27FC236}">
                <a16:creationId xmlns:a16="http://schemas.microsoft.com/office/drawing/2014/main" id="{D8A0F9EA-B0EE-4FBF-B9DC-816536B32855}"/>
              </a:ext>
            </a:extLst>
          </p:cNvPr>
          <p:cNvPicPr>
            <a:picLocks noChangeAspect="1"/>
          </p:cNvPicPr>
          <p:nvPr/>
        </p:nvPicPr>
        <p:blipFill>
          <a:blip r:embed="rId5"/>
          <a:stretch>
            <a:fillRect/>
          </a:stretch>
        </p:blipFill>
        <p:spPr>
          <a:xfrm>
            <a:off x="4344900" y="1474879"/>
            <a:ext cx="4178150" cy="4097335"/>
          </a:xfrm>
          <a:prstGeom prst="rect">
            <a:avLst/>
          </a:prstGeom>
        </p:spPr>
      </p:pic>
      <p:sp>
        <p:nvSpPr>
          <p:cNvPr id="15" name="Tekstvak 14">
            <a:extLst>
              <a:ext uri="{FF2B5EF4-FFF2-40B4-BE49-F238E27FC236}">
                <a16:creationId xmlns:a16="http://schemas.microsoft.com/office/drawing/2014/main" id="{A7CB6F3E-FF8F-DD94-3679-FA000C5B376C}"/>
              </a:ext>
            </a:extLst>
          </p:cNvPr>
          <p:cNvSpPr txBox="1"/>
          <p:nvPr/>
        </p:nvSpPr>
        <p:spPr>
          <a:xfrm>
            <a:off x="612012" y="1557287"/>
            <a:ext cx="3478725" cy="1477328"/>
          </a:xfrm>
          <a:prstGeom prst="rect">
            <a:avLst/>
          </a:prstGeom>
          <a:noFill/>
        </p:spPr>
        <p:txBody>
          <a:bodyPr wrap="square" rtlCol="0">
            <a:spAutoFit/>
          </a:bodyPr>
          <a:lstStyle/>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Kleuren</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Lettertype</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Iconen en symbolen</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Logo</a:t>
            </a:r>
          </a:p>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Online </a:t>
            </a:r>
            <a:endParaRPr lang="nl-BE" dirty="0"/>
          </a:p>
        </p:txBody>
      </p:sp>
      <p:sp>
        <p:nvSpPr>
          <p:cNvPr id="16" name="Tekstvak 15">
            <a:extLst>
              <a:ext uri="{FF2B5EF4-FFF2-40B4-BE49-F238E27FC236}">
                <a16:creationId xmlns:a16="http://schemas.microsoft.com/office/drawing/2014/main" id="{353591AF-AEF8-4594-EB01-66C806C26DEA}"/>
              </a:ext>
            </a:extLst>
          </p:cNvPr>
          <p:cNvSpPr txBox="1"/>
          <p:nvPr/>
        </p:nvSpPr>
        <p:spPr>
          <a:xfrm>
            <a:off x="1977149" y="3680945"/>
            <a:ext cx="3697705" cy="923330"/>
          </a:xfrm>
          <a:prstGeom prst="rect">
            <a:avLst/>
          </a:prstGeom>
          <a:solidFill>
            <a:srgbClr val="E91D24"/>
          </a:solidFill>
        </p:spPr>
        <p:txBody>
          <a:bodyPr wrap="square" rtlCol="0">
            <a:spAutoFit/>
          </a:bodyPr>
          <a:lstStyle/>
          <a:p>
            <a:r>
              <a:rPr lang="nl-BE" b="1" dirty="0">
                <a:solidFill>
                  <a:schemeClr val="bg1"/>
                </a:solidFill>
                <a:latin typeface="Poppins" panose="00000500000000000000" pitchFamily="2" charset="0"/>
                <a:cs typeface="Poppins" panose="00000500000000000000" pitchFamily="2" charset="0"/>
              </a:rPr>
              <a:t>POPPINS</a:t>
            </a:r>
            <a:endParaRPr lang="nl-NL" b="1" dirty="0">
              <a:solidFill>
                <a:schemeClr val="bg1"/>
              </a:solidFill>
              <a:latin typeface="Poppins" panose="00000500000000000000" pitchFamily="2" charset="0"/>
              <a:cs typeface="Poppins" panose="00000500000000000000" pitchFamily="2" charset="0"/>
            </a:endParaRPr>
          </a:p>
          <a:p>
            <a:r>
              <a:rPr lang="nl-NL" dirty="0">
                <a:solidFill>
                  <a:schemeClr val="bg1"/>
                </a:solidFill>
                <a:latin typeface="Poppins" panose="00000500000000000000" pitchFamily="2" charset="0"/>
                <a:cs typeface="Poppins" panose="00000500000000000000" pitchFamily="2" charset="0"/>
                <a:sym typeface="Wingdings" panose="05000000000000000000" pitchFamily="2" charset="2"/>
              </a:rPr>
              <a:t> </a:t>
            </a:r>
            <a:r>
              <a:rPr lang="nl-NL" dirty="0">
                <a:solidFill>
                  <a:schemeClr val="bg1"/>
                </a:solidFill>
                <a:latin typeface="Poppins" panose="00000500000000000000" pitchFamily="2" charset="0"/>
                <a:cs typeface="Poppins" panose="00000500000000000000" pitchFamily="2" charset="0"/>
              </a:rPr>
              <a:t>documenten, e-mails, </a:t>
            </a:r>
            <a:r>
              <a:rPr lang="nl-NL" dirty="0" err="1">
                <a:solidFill>
                  <a:schemeClr val="bg1"/>
                </a:solidFill>
                <a:latin typeface="Poppins" panose="00000500000000000000" pitchFamily="2" charset="0"/>
                <a:cs typeface="Poppins" panose="00000500000000000000" pitchFamily="2" charset="0"/>
              </a:rPr>
              <a:t>Canva</a:t>
            </a:r>
            <a:r>
              <a:rPr lang="nl-BE" dirty="0">
                <a:solidFill>
                  <a:schemeClr val="bg1"/>
                </a:solidFill>
                <a:latin typeface="Poppins" panose="00000500000000000000" pitchFamily="2" charset="0"/>
                <a:cs typeface="Poppins" panose="00000500000000000000" pitchFamily="2" charset="0"/>
              </a:rPr>
              <a:t> en waar mogelijk </a:t>
            </a:r>
            <a:endParaRPr lang="nl-NL" dirty="0">
              <a:solidFill>
                <a:schemeClr val="bg1"/>
              </a:solidFill>
              <a:latin typeface="Poppins" panose="00000500000000000000" pitchFamily="2" charset="0"/>
              <a:cs typeface="Poppins" panose="00000500000000000000" pitchFamily="2" charset="0"/>
            </a:endParaRPr>
          </a:p>
        </p:txBody>
      </p:sp>
      <p:pic>
        <p:nvPicPr>
          <p:cNvPr id="18" name="Afbeelding 17">
            <a:extLst>
              <a:ext uri="{FF2B5EF4-FFF2-40B4-BE49-F238E27FC236}">
                <a16:creationId xmlns:a16="http://schemas.microsoft.com/office/drawing/2014/main" id="{AAA6A947-DBF1-9DCF-05B4-B8F7FF04D082}"/>
              </a:ext>
            </a:extLst>
          </p:cNvPr>
          <p:cNvPicPr>
            <a:picLocks noChangeAspect="1"/>
          </p:cNvPicPr>
          <p:nvPr/>
        </p:nvPicPr>
        <p:blipFill>
          <a:blip r:embed="rId6">
            <a:extLst>
              <a:ext uri="{28A0092B-C50C-407E-A947-70E740481C1C}">
                <a14:useLocalDpi xmlns:a14="http://schemas.microsoft.com/office/drawing/2010/main" val="0"/>
              </a:ext>
            </a:extLst>
          </a:blip>
          <a:srcRect l="1" r="10231"/>
          <a:stretch>
            <a:fillRect/>
          </a:stretch>
        </p:blipFill>
        <p:spPr>
          <a:xfrm>
            <a:off x="1573833" y="5312315"/>
            <a:ext cx="634494" cy="511076"/>
          </a:xfrm>
          <a:prstGeom prst="rect">
            <a:avLst/>
          </a:prstGeom>
        </p:spPr>
      </p:pic>
      <p:pic>
        <p:nvPicPr>
          <p:cNvPr id="20" name="Afbeelding 19">
            <a:extLst>
              <a:ext uri="{FF2B5EF4-FFF2-40B4-BE49-F238E27FC236}">
                <a16:creationId xmlns:a16="http://schemas.microsoft.com/office/drawing/2014/main" id="{D07C8D76-3710-AA99-EE57-7A4E9AFE2D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7503" y="4919977"/>
            <a:ext cx="634495" cy="634495"/>
          </a:xfrm>
          <a:prstGeom prst="rect">
            <a:avLst/>
          </a:prstGeom>
        </p:spPr>
      </p:pic>
      <p:pic>
        <p:nvPicPr>
          <p:cNvPr id="22" name="Afbeelding 21">
            <a:extLst>
              <a:ext uri="{FF2B5EF4-FFF2-40B4-BE49-F238E27FC236}">
                <a16:creationId xmlns:a16="http://schemas.microsoft.com/office/drawing/2014/main" id="{B0E0B8E5-554F-8295-AA74-D3635FC85E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61093" y="4836979"/>
            <a:ext cx="634495" cy="634495"/>
          </a:xfrm>
          <a:prstGeom prst="rect">
            <a:avLst/>
          </a:prstGeom>
        </p:spPr>
      </p:pic>
      <p:pic>
        <p:nvPicPr>
          <p:cNvPr id="24" name="Afbeelding 23">
            <a:extLst>
              <a:ext uri="{FF2B5EF4-FFF2-40B4-BE49-F238E27FC236}">
                <a16:creationId xmlns:a16="http://schemas.microsoft.com/office/drawing/2014/main" id="{6504D44A-CA75-5678-33FC-6818C30852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19032" y="5767666"/>
            <a:ext cx="634495" cy="634495"/>
          </a:xfrm>
          <a:prstGeom prst="rect">
            <a:avLst/>
          </a:prstGeom>
        </p:spPr>
      </p:pic>
      <p:pic>
        <p:nvPicPr>
          <p:cNvPr id="26" name="Afbeelding 25">
            <a:extLst>
              <a:ext uri="{FF2B5EF4-FFF2-40B4-BE49-F238E27FC236}">
                <a16:creationId xmlns:a16="http://schemas.microsoft.com/office/drawing/2014/main" id="{CE5C9B0F-27B9-7115-9D29-5EEF6DD3E00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87209" y="5300713"/>
            <a:ext cx="634495" cy="634495"/>
          </a:xfrm>
          <a:prstGeom prst="rect">
            <a:avLst/>
          </a:prstGeom>
        </p:spPr>
      </p:pic>
      <p:pic>
        <p:nvPicPr>
          <p:cNvPr id="28" name="Afbeelding 27">
            <a:extLst>
              <a:ext uri="{FF2B5EF4-FFF2-40B4-BE49-F238E27FC236}">
                <a16:creationId xmlns:a16="http://schemas.microsoft.com/office/drawing/2014/main" id="{CF00677A-B76D-0AC0-B2CA-A016736960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3892" y="5773663"/>
            <a:ext cx="639024" cy="639024"/>
          </a:xfrm>
          <a:prstGeom prst="rect">
            <a:avLst/>
          </a:prstGeom>
        </p:spPr>
      </p:pic>
      <p:pic>
        <p:nvPicPr>
          <p:cNvPr id="30" name="Afbeelding 29">
            <a:extLst>
              <a:ext uri="{FF2B5EF4-FFF2-40B4-BE49-F238E27FC236}">
                <a16:creationId xmlns:a16="http://schemas.microsoft.com/office/drawing/2014/main" id="{9A1644EC-9BE5-C8CB-3ED8-6DAA56084CE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27060" y="4838290"/>
            <a:ext cx="2625345" cy="1051064"/>
          </a:xfrm>
          <a:prstGeom prst="rect">
            <a:avLst/>
          </a:prstGeom>
        </p:spPr>
      </p:pic>
      <p:pic>
        <p:nvPicPr>
          <p:cNvPr id="32" name="Afbeelding 31">
            <a:extLst>
              <a:ext uri="{FF2B5EF4-FFF2-40B4-BE49-F238E27FC236}">
                <a16:creationId xmlns:a16="http://schemas.microsoft.com/office/drawing/2014/main" id="{4D36B890-E116-144C-D28F-78D8D1A040B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96198" y="5701630"/>
            <a:ext cx="1798235" cy="724541"/>
          </a:xfrm>
          <a:prstGeom prst="rect">
            <a:avLst/>
          </a:prstGeom>
        </p:spPr>
      </p:pic>
      <p:pic>
        <p:nvPicPr>
          <p:cNvPr id="34" name="Afbeelding 33">
            <a:extLst>
              <a:ext uri="{FF2B5EF4-FFF2-40B4-BE49-F238E27FC236}">
                <a16:creationId xmlns:a16="http://schemas.microsoft.com/office/drawing/2014/main" id="{32F6D54C-D9F8-350C-E685-454AD9101D4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96000" y="6204555"/>
            <a:ext cx="1449690" cy="583466"/>
          </a:xfrm>
          <a:prstGeom prst="rect">
            <a:avLst/>
          </a:prstGeom>
        </p:spPr>
      </p:pic>
      <p:pic>
        <p:nvPicPr>
          <p:cNvPr id="36" name="Afbeelding 35">
            <a:extLst>
              <a:ext uri="{FF2B5EF4-FFF2-40B4-BE49-F238E27FC236}">
                <a16:creationId xmlns:a16="http://schemas.microsoft.com/office/drawing/2014/main" id="{26EEFAFF-C58E-F79D-1FFC-77582FA0C656}"/>
              </a:ext>
            </a:extLst>
          </p:cNvPr>
          <p:cNvPicPr>
            <a:picLocks noChangeAspect="1"/>
          </p:cNvPicPr>
          <p:nvPr/>
        </p:nvPicPr>
        <p:blipFill>
          <a:blip r:embed="rId15"/>
          <a:stretch>
            <a:fillRect/>
          </a:stretch>
        </p:blipFill>
        <p:spPr>
          <a:xfrm>
            <a:off x="8636306" y="1474879"/>
            <a:ext cx="1804572" cy="1798476"/>
          </a:xfrm>
          <a:prstGeom prst="rect">
            <a:avLst/>
          </a:prstGeom>
        </p:spPr>
      </p:pic>
      <p:pic>
        <p:nvPicPr>
          <p:cNvPr id="38" name="Afbeelding 37">
            <a:extLst>
              <a:ext uri="{FF2B5EF4-FFF2-40B4-BE49-F238E27FC236}">
                <a16:creationId xmlns:a16="http://schemas.microsoft.com/office/drawing/2014/main" id="{394AAAA4-F048-38C3-E7B0-35A59C31A006}"/>
              </a:ext>
            </a:extLst>
          </p:cNvPr>
          <p:cNvPicPr>
            <a:picLocks noChangeAspect="1"/>
          </p:cNvPicPr>
          <p:nvPr/>
        </p:nvPicPr>
        <p:blipFill>
          <a:blip r:embed="rId16"/>
          <a:stretch>
            <a:fillRect/>
          </a:stretch>
        </p:blipFill>
        <p:spPr>
          <a:xfrm>
            <a:off x="10292367" y="2642526"/>
            <a:ext cx="1774090" cy="1798476"/>
          </a:xfrm>
          <a:prstGeom prst="rect">
            <a:avLst/>
          </a:prstGeom>
        </p:spPr>
      </p:pic>
    </p:spTree>
    <p:extLst>
      <p:ext uri="{BB962C8B-B14F-4D97-AF65-F5344CB8AC3E}">
        <p14:creationId xmlns:p14="http://schemas.microsoft.com/office/powerpoint/2010/main" val="156443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animEffect transition="in" filter="fade">
                                      <p:cBhvr>
                                        <p:cTn id="15" dur="500"/>
                                        <p:tgtEl>
                                          <p:spTgt spid="15">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xEl>
                                              <p:pRg st="2" end="2"/>
                                            </p:txEl>
                                          </p:spTgt>
                                        </p:tgtEl>
                                        <p:attrNameLst>
                                          <p:attrName>style.visibility</p:attrName>
                                        </p:attrNameLst>
                                      </p:cBhvr>
                                      <p:to>
                                        <p:strVal val="visible"/>
                                      </p:to>
                                    </p:set>
                                    <p:animEffect transition="in" filter="fade">
                                      <p:cBhvr>
                                        <p:cTn id="23" dur="500"/>
                                        <p:tgtEl>
                                          <p:spTgt spid="15">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par>
                                <p:cTn id="30" presetID="10"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
                                            <p:txEl>
                                              <p:pRg st="3" end="3"/>
                                            </p:txEl>
                                          </p:spTgt>
                                        </p:tgtEl>
                                        <p:attrNameLst>
                                          <p:attrName>style.visibility</p:attrName>
                                        </p:attrNameLst>
                                      </p:cBhvr>
                                      <p:to>
                                        <p:strVal val="visible"/>
                                      </p:to>
                                    </p:set>
                                    <p:animEffect transition="in" filter="fade">
                                      <p:cBhvr>
                                        <p:cTn id="46" dur="500"/>
                                        <p:tgtEl>
                                          <p:spTgt spid="15">
                                            <p:txEl>
                                              <p:pRg st="3" end="3"/>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par>
                                <p:cTn id="50" presetID="10" presetClass="entr" presetSubtype="0" fill="hold"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par>
                                <p:cTn id="53" presetID="10"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5">
                                            <p:txEl>
                                              <p:pRg st="4" end="4"/>
                                            </p:txEl>
                                          </p:spTgt>
                                        </p:tgtEl>
                                        <p:attrNameLst>
                                          <p:attrName>style.visibility</p:attrName>
                                        </p:attrNameLst>
                                      </p:cBhvr>
                                      <p:to>
                                        <p:strVal val="visible"/>
                                      </p:to>
                                    </p:set>
                                    <p:animEffect transition="in" filter="fade">
                                      <p:cBhvr>
                                        <p:cTn id="60" dur="500"/>
                                        <p:tgtEl>
                                          <p:spTgt spid="15">
                                            <p:txEl>
                                              <p:pRg st="4" end="4"/>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par>
                                <p:cTn id="64" presetID="10" presetClass="entr" presetSubtype="0"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095FF-731C-D2F6-8BE7-7FCBCC212E36}"/>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A49B5BC1-A3B5-3589-6441-03E205B11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9DCA66EA-EAC2-ECE1-6176-FC7E7FFC496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D774BC42-C065-182B-6079-C01E45FCAA40}"/>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Huisstijl</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F17DB99C-CCF3-8429-7154-C3A60461005A}"/>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11</a:t>
            </a:fld>
            <a:endParaRPr lang="nl-BE" dirty="0"/>
          </a:p>
        </p:txBody>
      </p:sp>
      <p:sp>
        <p:nvSpPr>
          <p:cNvPr id="9" name="Title 1">
            <a:extLst>
              <a:ext uri="{FF2B5EF4-FFF2-40B4-BE49-F238E27FC236}">
                <a16:creationId xmlns:a16="http://schemas.microsoft.com/office/drawing/2014/main" id="{13D3D42B-3FEA-A27D-8B7F-DB7BDDB93897}"/>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Karate Vlaanderen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B9AA2204-5923-A0A4-1756-D27FEC0B79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4" name="Afbeelding 3">
            <a:extLst>
              <a:ext uri="{FF2B5EF4-FFF2-40B4-BE49-F238E27FC236}">
                <a16:creationId xmlns:a16="http://schemas.microsoft.com/office/drawing/2014/main" id="{EEF6A001-D47B-9066-1FEC-9ADCE152014E}"/>
              </a:ext>
            </a:extLst>
          </p:cNvPr>
          <p:cNvPicPr>
            <a:picLocks noChangeAspect="1"/>
          </p:cNvPicPr>
          <p:nvPr/>
        </p:nvPicPr>
        <p:blipFill>
          <a:blip r:embed="rId5"/>
          <a:stretch>
            <a:fillRect/>
          </a:stretch>
        </p:blipFill>
        <p:spPr>
          <a:xfrm>
            <a:off x="696243" y="2220289"/>
            <a:ext cx="5718157" cy="3815791"/>
          </a:xfrm>
          <a:prstGeom prst="rect">
            <a:avLst/>
          </a:prstGeom>
        </p:spPr>
      </p:pic>
      <p:sp>
        <p:nvSpPr>
          <p:cNvPr id="11" name="Tekstvak 10">
            <a:extLst>
              <a:ext uri="{FF2B5EF4-FFF2-40B4-BE49-F238E27FC236}">
                <a16:creationId xmlns:a16="http://schemas.microsoft.com/office/drawing/2014/main" id="{BDB9E8DF-AAA9-A2E0-FA5F-BDBC22BC9D8E}"/>
              </a:ext>
            </a:extLst>
          </p:cNvPr>
          <p:cNvSpPr txBox="1"/>
          <p:nvPr/>
        </p:nvSpPr>
        <p:spPr>
          <a:xfrm>
            <a:off x="612012" y="1557287"/>
            <a:ext cx="7592992" cy="369332"/>
          </a:xfrm>
          <a:prstGeom prst="rect">
            <a:avLst/>
          </a:prstGeom>
          <a:noFill/>
        </p:spPr>
        <p:txBody>
          <a:bodyPr wrap="square" rtlCol="0">
            <a:spAutoFit/>
          </a:bodyPr>
          <a:lstStyle/>
          <a:p>
            <a:pPr marL="285750" indent="-285750">
              <a:buFont typeface="Arial" panose="020B0604020202020204" pitchFamily="34" charset="0"/>
              <a:buChar char="•"/>
            </a:pPr>
            <a:r>
              <a:rPr lang="nl-BE" dirty="0">
                <a:latin typeface="Poppins" panose="00000500000000000000" pitchFamily="2" charset="0"/>
                <a:cs typeface="Poppins" panose="00000500000000000000" pitchFamily="2" charset="0"/>
              </a:rPr>
              <a:t>Promomateriaal &amp; gadgets </a:t>
            </a:r>
            <a:endParaRPr lang="nl-BE" dirty="0"/>
          </a:p>
        </p:txBody>
      </p:sp>
      <p:sp>
        <p:nvSpPr>
          <p:cNvPr id="14" name="Tekstvak 13">
            <a:extLst>
              <a:ext uri="{FF2B5EF4-FFF2-40B4-BE49-F238E27FC236}">
                <a16:creationId xmlns:a16="http://schemas.microsoft.com/office/drawing/2014/main" id="{33B24C4F-5FE5-77C3-501E-F2E0D42DB705}"/>
              </a:ext>
            </a:extLst>
          </p:cNvPr>
          <p:cNvSpPr txBox="1"/>
          <p:nvPr/>
        </p:nvSpPr>
        <p:spPr>
          <a:xfrm>
            <a:off x="7685648" y="2835522"/>
            <a:ext cx="3635011" cy="2585323"/>
          </a:xfrm>
          <a:prstGeom prst="rect">
            <a:avLst/>
          </a:prstGeom>
          <a:solidFill>
            <a:srgbClr val="E91D24"/>
          </a:solidFill>
        </p:spPr>
        <p:txBody>
          <a:bodyPr wrap="square">
            <a:spAutoFit/>
          </a:bodyPr>
          <a:lstStyle/>
          <a:p>
            <a:r>
              <a:rPr lang="nl-NL" dirty="0">
                <a:solidFill>
                  <a:schemeClr val="bg1"/>
                </a:solidFill>
                <a:latin typeface="Poppins" panose="00000500000000000000" pitchFamily="2" charset="0"/>
                <a:cs typeface="Poppins" panose="00000500000000000000" pitchFamily="2" charset="0"/>
              </a:rPr>
              <a:t>Door onze kleuren, lettertypes, logo’s, iconen, materialen en andere visuele elementen </a:t>
            </a:r>
            <a:r>
              <a:rPr lang="nl-NL" b="1" dirty="0">
                <a:solidFill>
                  <a:schemeClr val="bg1"/>
                </a:solidFill>
                <a:latin typeface="Poppins" panose="00000500000000000000" pitchFamily="2" charset="0"/>
                <a:cs typeface="Poppins" panose="00000500000000000000" pitchFamily="2" charset="0"/>
              </a:rPr>
              <a:t>consequent </a:t>
            </a:r>
            <a:r>
              <a:rPr lang="nl-NL" dirty="0">
                <a:solidFill>
                  <a:schemeClr val="bg1"/>
                </a:solidFill>
                <a:latin typeface="Poppins" panose="00000500000000000000" pitchFamily="2" charset="0"/>
                <a:cs typeface="Poppins" panose="00000500000000000000" pitchFamily="2" charset="0"/>
              </a:rPr>
              <a:t>door te trekken in al onze communicatie, zorgen we voor een </a:t>
            </a:r>
            <a:r>
              <a:rPr lang="nl-NL" b="1" dirty="0">
                <a:solidFill>
                  <a:schemeClr val="bg1"/>
                </a:solidFill>
                <a:latin typeface="Poppins" panose="00000500000000000000" pitchFamily="2" charset="0"/>
                <a:cs typeface="Poppins" panose="00000500000000000000" pitchFamily="2" charset="0"/>
              </a:rPr>
              <a:t>samenhangende</a:t>
            </a:r>
            <a:r>
              <a:rPr lang="nl-NL" dirty="0">
                <a:solidFill>
                  <a:schemeClr val="bg1"/>
                </a:solidFill>
                <a:latin typeface="Poppins" panose="00000500000000000000" pitchFamily="2" charset="0"/>
                <a:cs typeface="Poppins" panose="00000500000000000000" pitchFamily="2" charset="0"/>
              </a:rPr>
              <a:t> en </a:t>
            </a:r>
            <a:r>
              <a:rPr lang="nl-NL" b="1" dirty="0">
                <a:solidFill>
                  <a:schemeClr val="bg1"/>
                </a:solidFill>
                <a:latin typeface="Poppins" panose="00000500000000000000" pitchFamily="2" charset="0"/>
                <a:cs typeface="Poppins" panose="00000500000000000000" pitchFamily="2" charset="0"/>
              </a:rPr>
              <a:t>herkenbare uitstraling </a:t>
            </a:r>
            <a:r>
              <a:rPr lang="nl-NL" dirty="0">
                <a:solidFill>
                  <a:schemeClr val="bg1"/>
                </a:solidFill>
                <a:latin typeface="Poppins" panose="00000500000000000000" pitchFamily="2" charset="0"/>
                <a:cs typeface="Poppins" panose="00000500000000000000" pitchFamily="2" charset="0"/>
              </a:rPr>
              <a:t>van Karate Vlaanderen</a:t>
            </a:r>
            <a:endParaRPr lang="nl-BE" dirty="0">
              <a:solidFill>
                <a:schemeClr val="bg1"/>
              </a:solidFill>
            </a:endParaRPr>
          </a:p>
        </p:txBody>
      </p:sp>
      <p:sp>
        <p:nvSpPr>
          <p:cNvPr id="17" name="Pijl: rechts 16">
            <a:extLst>
              <a:ext uri="{FF2B5EF4-FFF2-40B4-BE49-F238E27FC236}">
                <a16:creationId xmlns:a16="http://schemas.microsoft.com/office/drawing/2014/main" id="{4F3A7D6F-B181-B59D-9029-DAABE6CDD366}"/>
              </a:ext>
            </a:extLst>
          </p:cNvPr>
          <p:cNvSpPr/>
          <p:nvPr/>
        </p:nvSpPr>
        <p:spPr>
          <a:xfrm>
            <a:off x="6728092" y="3839426"/>
            <a:ext cx="870954" cy="577516"/>
          </a:xfrm>
          <a:prstGeom prst="rightArrow">
            <a:avLst/>
          </a:prstGeom>
          <a:solidFill>
            <a:srgbClr val="E91D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00069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bg/>
                                          </p:spTgt>
                                        </p:tgtEl>
                                        <p:attrNameLst>
                                          <p:attrName>style.visibility</p:attrName>
                                        </p:attrNameLst>
                                      </p:cBhvr>
                                      <p:to>
                                        <p:strVal val="visible"/>
                                      </p:to>
                                    </p:set>
                                    <p:anim calcmode="lin" valueType="num">
                                      <p:cBhvr additive="base">
                                        <p:cTn id="19" dur="500" fill="hold"/>
                                        <p:tgtEl>
                                          <p:spTgt spid="14">
                                            <p:bg/>
                                          </p:spTgt>
                                        </p:tgtEl>
                                        <p:attrNameLst>
                                          <p:attrName>ppt_x</p:attrName>
                                        </p:attrNameLst>
                                      </p:cBhvr>
                                      <p:tavLst>
                                        <p:tav tm="0">
                                          <p:val>
                                            <p:strVal val="0-#ppt_w/2"/>
                                          </p:val>
                                        </p:tav>
                                        <p:tav tm="100000">
                                          <p:val>
                                            <p:strVal val="#ppt_x"/>
                                          </p:val>
                                        </p:tav>
                                      </p:tavLst>
                                    </p:anim>
                                    <p:anim calcmode="lin" valueType="num">
                                      <p:cBhvr additive="base">
                                        <p:cTn id="20" dur="500" fill="hold"/>
                                        <p:tgtEl>
                                          <p:spTgt spid="14">
                                            <p:bg/>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 calcmode="lin" valueType="num">
                                      <p:cBhvr additive="base">
                                        <p:cTn id="23" dur="500" fill="hold"/>
                                        <p:tgtEl>
                                          <p:spTgt spid="14">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D76AD-5954-B63D-EC3B-1AACDD6A3948}"/>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63FCF38A-E41A-9FFA-F5AD-CC3B9EBB0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14FBE830-9D23-E86F-2FDD-5344953E870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3F54C4B3-B924-DF4B-08CD-93562EAE0757}"/>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Huisstijl</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324F158E-7A5E-3168-C52F-F26788C667BA}"/>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12</a:t>
            </a:fld>
            <a:endParaRPr lang="nl-BE" dirty="0"/>
          </a:p>
        </p:txBody>
      </p:sp>
      <p:sp>
        <p:nvSpPr>
          <p:cNvPr id="9" name="Title 1">
            <a:extLst>
              <a:ext uri="{FF2B5EF4-FFF2-40B4-BE49-F238E27FC236}">
                <a16:creationId xmlns:a16="http://schemas.microsoft.com/office/drawing/2014/main" id="{454DB898-A103-BDFE-2127-D98881FFB58A}"/>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Eigen club</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B5F15B08-1B60-1BC2-9730-073F9058D3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F95BB637-1731-F6D5-6C3C-2AF5988D3112}"/>
              </a:ext>
            </a:extLst>
          </p:cNvPr>
          <p:cNvSpPr txBox="1"/>
          <p:nvPr/>
        </p:nvSpPr>
        <p:spPr>
          <a:xfrm>
            <a:off x="612012" y="1557287"/>
            <a:ext cx="7592992" cy="2031325"/>
          </a:xfrm>
          <a:prstGeom prst="rect">
            <a:avLst/>
          </a:prstGeom>
          <a:noFill/>
        </p:spPr>
        <p:txBody>
          <a:bodyPr wrap="square" rtlCol="0">
            <a:spAutoFit/>
          </a:bodyPr>
          <a:lstStyle/>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Elke organisatie, club of vereniging heeft zijn eigen kleuren, logo en uitstraling </a:t>
            </a:r>
            <a:r>
              <a:rPr lang="nl-NL" dirty="0">
                <a:latin typeface="Poppins" panose="00000500000000000000" pitchFamily="2" charset="0"/>
                <a:cs typeface="Poppins" panose="00000500000000000000" pitchFamily="2" charset="0"/>
                <a:sym typeface="Wingdings" panose="05000000000000000000" pitchFamily="2" charset="2"/>
              </a:rPr>
              <a:t> </a:t>
            </a:r>
            <a:r>
              <a:rPr lang="nl-NL" b="1" dirty="0">
                <a:latin typeface="Poppins" panose="00000500000000000000" pitchFamily="2" charset="0"/>
                <a:cs typeface="Poppins" panose="00000500000000000000" pitchFamily="2" charset="0"/>
              </a:rPr>
              <a:t>eigenheid</a:t>
            </a:r>
            <a:r>
              <a:rPr lang="nl-NL" dirty="0">
                <a:latin typeface="Poppins" panose="00000500000000000000" pitchFamily="2" charset="0"/>
                <a:cs typeface="Poppins" panose="00000500000000000000" pitchFamily="2" charset="0"/>
              </a:rPr>
              <a:t> </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Basis = kleuren en logo </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Door deze elementen consequent te gebruiken, creëer je </a:t>
            </a:r>
            <a:r>
              <a:rPr lang="nl-NL" b="1" dirty="0">
                <a:latin typeface="Poppins" panose="00000500000000000000" pitchFamily="2" charset="0"/>
                <a:cs typeface="Poppins" panose="00000500000000000000" pitchFamily="2" charset="0"/>
              </a:rPr>
              <a:t>herkenbaarheid en eenheid </a:t>
            </a:r>
            <a:r>
              <a:rPr lang="nl-NL" dirty="0">
                <a:latin typeface="Poppins" panose="00000500000000000000" pitchFamily="2" charset="0"/>
                <a:cs typeface="Poppins" panose="00000500000000000000" pitchFamily="2" charset="0"/>
              </a:rPr>
              <a:t>in al je communicatie</a:t>
            </a:r>
          </a:p>
        </p:txBody>
      </p:sp>
      <p:graphicFrame>
        <p:nvGraphicFramePr>
          <p:cNvPr id="7" name="Tabel 6">
            <a:extLst>
              <a:ext uri="{FF2B5EF4-FFF2-40B4-BE49-F238E27FC236}">
                <a16:creationId xmlns:a16="http://schemas.microsoft.com/office/drawing/2014/main" id="{1C1FF187-35AF-1F75-5AE7-E12F22F15577}"/>
              </a:ext>
            </a:extLst>
          </p:cNvPr>
          <p:cNvGraphicFramePr>
            <a:graphicFrameLocks noGrp="1"/>
          </p:cNvGraphicFramePr>
          <p:nvPr>
            <p:extLst>
              <p:ext uri="{D42A27DB-BD31-4B8C-83A1-F6EECF244321}">
                <p14:modId xmlns:p14="http://schemas.microsoft.com/office/powerpoint/2010/main" val="4212947607"/>
              </p:ext>
            </p:extLst>
          </p:nvPr>
        </p:nvGraphicFramePr>
        <p:xfrm>
          <a:off x="2032000" y="3743711"/>
          <a:ext cx="8128000" cy="2382520"/>
        </p:xfrm>
        <a:graphic>
          <a:graphicData uri="http://schemas.openxmlformats.org/drawingml/2006/table">
            <a:tbl>
              <a:tblPr firstRow="1" bandRow="1">
                <a:tableStyleId>{073A0DAA-6AF3-43AB-8588-CEC1D06C72B9}</a:tableStyleId>
              </a:tblPr>
              <a:tblGrid>
                <a:gridCol w="4064000">
                  <a:extLst>
                    <a:ext uri="{9D8B030D-6E8A-4147-A177-3AD203B41FA5}">
                      <a16:colId xmlns:a16="http://schemas.microsoft.com/office/drawing/2014/main" val="2975025818"/>
                    </a:ext>
                  </a:extLst>
                </a:gridCol>
                <a:gridCol w="4064000">
                  <a:extLst>
                    <a:ext uri="{9D8B030D-6E8A-4147-A177-3AD203B41FA5}">
                      <a16:colId xmlns:a16="http://schemas.microsoft.com/office/drawing/2014/main" val="2578426648"/>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latin typeface="Poppins" panose="00000500000000000000" pitchFamily="2" charset="0"/>
                          <a:cs typeface="Poppins" panose="00000500000000000000" pitchFamily="2" charset="0"/>
                        </a:rPr>
                        <a:t>Eigen huisstijl uitbouwen</a:t>
                      </a:r>
                    </a:p>
                  </a:txBody>
                  <a:tcPr/>
                </a:tc>
                <a:tc>
                  <a:txBody>
                    <a:bodyPr/>
                    <a:lstStyle/>
                    <a:p>
                      <a:r>
                        <a:rPr lang="nl-BE" sz="1800" b="1" kern="1200" dirty="0">
                          <a:solidFill>
                            <a:schemeClr val="lt1"/>
                          </a:solidFill>
                          <a:latin typeface="Poppins" panose="00000500000000000000" pitchFamily="2" charset="0"/>
                          <a:cs typeface="Poppins" panose="00000500000000000000" pitchFamily="2" charset="0"/>
                        </a:rPr>
                        <a:t>Denk aan je verhaal </a:t>
                      </a:r>
                      <a:endParaRPr lang="nl-BE" sz="1800" b="1" kern="1200" dirty="0">
                        <a:solidFill>
                          <a:schemeClr val="lt1"/>
                        </a:solidFill>
                        <a:latin typeface="Poppins" panose="00000500000000000000" pitchFamily="2" charset="0"/>
                        <a:ea typeface="+mn-ea"/>
                        <a:cs typeface="Poppins" panose="00000500000000000000" pitchFamily="2" charset="0"/>
                      </a:endParaRPr>
                    </a:p>
                  </a:txBody>
                  <a:tcPr/>
                </a:tc>
                <a:extLst>
                  <a:ext uri="{0D108BD9-81ED-4DB2-BD59-A6C34878D82A}">
                    <a16:rowId xmlns:a16="http://schemas.microsoft.com/office/drawing/2014/main" val="2284437818"/>
                  </a:ext>
                </a:extLst>
              </a:tr>
              <a:tr h="370840">
                <a:tc>
                  <a:txBody>
                    <a:bodyPr/>
                    <a:lstStyle/>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Kleuren</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Lettertypes</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Logo</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Beeldstijl</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Grafische elementen</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Vaste formats</a:t>
                      </a:r>
                    </a:p>
                    <a:p>
                      <a:pPr marL="800100" lvl="1" indent="-342900">
                        <a:buFont typeface="Arial" panose="020B0604020202020204" pitchFamily="34" charset="0"/>
                        <a:buChar char="•"/>
                      </a:pPr>
                      <a:r>
                        <a:rPr lang="nl-NL" dirty="0">
                          <a:latin typeface="Poppins" panose="00000500000000000000" pitchFamily="2" charset="0"/>
                          <a:cs typeface="Poppins" panose="00000500000000000000" pitchFamily="2" charset="0"/>
                        </a:rPr>
                        <a:t>Manier van schrijven</a:t>
                      </a:r>
                    </a:p>
                  </a:txBody>
                  <a:tcPr/>
                </a:tc>
                <a:tc>
                  <a:txBody>
                    <a:bodyPr/>
                    <a:lstStyle/>
                    <a:p>
                      <a:pPr marL="457200" lvl="1" indent="0">
                        <a:buFont typeface="Arial" panose="020B0604020202020204" pitchFamily="34" charset="0"/>
                        <a:buNone/>
                      </a:pPr>
                      <a:r>
                        <a:rPr lang="nl-NL" dirty="0">
                          <a:latin typeface="Poppins" panose="00000500000000000000" pitchFamily="2" charset="0"/>
                          <a:cs typeface="Poppins" panose="00000500000000000000" pitchFamily="2" charset="0"/>
                        </a:rPr>
                        <a:t>Missie / visie / waarden</a:t>
                      </a:r>
                    </a:p>
                    <a:p>
                      <a:pPr marL="742950" lvl="1" indent="-285750">
                        <a:buFont typeface="Arial" panose="020B0604020202020204" pitchFamily="34" charset="0"/>
                        <a:buChar char="•"/>
                      </a:pPr>
                      <a:r>
                        <a:rPr lang="nl-NL" dirty="0">
                          <a:latin typeface="Poppins" panose="00000500000000000000" pitchFamily="2" charset="0"/>
                          <a:cs typeface="Poppins" panose="00000500000000000000" pitchFamily="2" charset="0"/>
                        </a:rPr>
                        <a:t>Wie zijn wij als club?</a:t>
                      </a:r>
                    </a:p>
                    <a:p>
                      <a:pPr marL="742950" lvl="1" indent="-285750">
                        <a:buFont typeface="Arial" panose="020B0604020202020204" pitchFamily="34" charset="0"/>
                        <a:buChar char="•"/>
                      </a:pPr>
                      <a:r>
                        <a:rPr lang="nl-NL" dirty="0">
                          <a:latin typeface="Poppins" panose="00000500000000000000" pitchFamily="2" charset="0"/>
                          <a:cs typeface="Poppins" panose="00000500000000000000" pitchFamily="2" charset="0"/>
                        </a:rPr>
                        <a:t>Waar staan we voor?</a:t>
                      </a:r>
                    </a:p>
                    <a:p>
                      <a:pPr marL="742950" lvl="1" indent="-285750">
                        <a:buFont typeface="Arial" panose="020B0604020202020204" pitchFamily="34" charset="0"/>
                        <a:buChar char="•"/>
                      </a:pPr>
                      <a:r>
                        <a:rPr lang="nl-NL" dirty="0">
                          <a:latin typeface="Poppins" panose="00000500000000000000" pitchFamily="2" charset="0"/>
                          <a:cs typeface="Poppins" panose="00000500000000000000" pitchFamily="2" charset="0"/>
                        </a:rPr>
                        <a:t>Wat willen we uitstralen?</a:t>
                      </a:r>
                    </a:p>
                    <a:p>
                      <a:pPr marL="742950" lvl="1" indent="-285750">
                        <a:buFont typeface="Arial" panose="020B0604020202020204" pitchFamily="34" charset="0"/>
                        <a:buChar char="•"/>
                      </a:pPr>
                      <a:r>
                        <a:rPr lang="nl-NL" dirty="0">
                          <a:latin typeface="Poppins" panose="00000500000000000000" pitchFamily="2" charset="0"/>
                          <a:cs typeface="Poppins" panose="00000500000000000000" pitchFamily="2" charset="0"/>
                        </a:rPr>
                        <a:t>Hoe willen we dat mensen onze club ervaren?</a:t>
                      </a:r>
                      <a:endParaRPr lang="nl-NL" i="0" dirty="0">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2564129995"/>
                  </a:ext>
                </a:extLst>
              </a:tr>
            </a:tbl>
          </a:graphicData>
        </a:graphic>
      </p:graphicFrame>
      <p:sp>
        <p:nvSpPr>
          <p:cNvPr id="3" name="Tekstvak 2">
            <a:extLst>
              <a:ext uri="{FF2B5EF4-FFF2-40B4-BE49-F238E27FC236}">
                <a16:creationId xmlns:a16="http://schemas.microsoft.com/office/drawing/2014/main" id="{CF7A6679-1EE2-3D27-48E0-156C9B62EF28}"/>
              </a:ext>
            </a:extLst>
          </p:cNvPr>
          <p:cNvSpPr txBox="1"/>
          <p:nvPr/>
        </p:nvSpPr>
        <p:spPr>
          <a:xfrm>
            <a:off x="8384722" y="2084657"/>
            <a:ext cx="3616778" cy="1477328"/>
          </a:xfrm>
          <a:prstGeom prst="rect">
            <a:avLst/>
          </a:prstGeom>
          <a:solidFill>
            <a:srgbClr val="E91D24"/>
          </a:solidFill>
        </p:spPr>
        <p:txBody>
          <a:bodyPr wrap="square">
            <a:spAutoFit/>
          </a:bodyPr>
          <a:lstStyle/>
          <a:p>
            <a:r>
              <a:rPr lang="nl-NL" u="sng" dirty="0">
                <a:solidFill>
                  <a:schemeClr val="bg1"/>
                </a:solidFill>
                <a:latin typeface="Poppins" panose="00000500000000000000" pitchFamily="2" charset="0"/>
                <a:cs typeface="Poppins" panose="00000500000000000000" pitchFamily="2" charset="0"/>
              </a:rPr>
              <a:t>TIP</a:t>
            </a:r>
          </a:p>
          <a:p>
            <a:r>
              <a:rPr lang="nl-BE" dirty="0">
                <a:solidFill>
                  <a:schemeClr val="bg1"/>
                </a:solidFill>
                <a:latin typeface="Poppins" panose="00000500000000000000" pitchFamily="2" charset="0"/>
                <a:cs typeface="Poppins" panose="00000500000000000000" pitchFamily="2" charset="0"/>
              </a:rPr>
              <a:t>Maak een huisstijlfiche</a:t>
            </a:r>
          </a:p>
          <a:p>
            <a:r>
              <a:rPr lang="nl-NL" dirty="0">
                <a:solidFill>
                  <a:schemeClr val="bg1"/>
                </a:solidFill>
                <a:latin typeface="Poppins" panose="00000500000000000000" pitchFamily="2" charset="0"/>
                <a:cs typeface="Poppins" panose="00000500000000000000" pitchFamily="2" charset="0"/>
                <a:sym typeface="Wingdings" panose="05000000000000000000" pitchFamily="2" charset="2"/>
              </a:rPr>
              <a:t> zo weet iedereen binnen de club hoe de communicatie eruit mag zien</a:t>
            </a:r>
            <a:endParaRPr lang="nl-BE" dirty="0">
              <a:solidFill>
                <a:schemeClr val="bg1"/>
              </a:solidFill>
              <a:latin typeface="Poppins" panose="00000500000000000000" pitchFamily="2" charset="0"/>
              <a:cs typeface="Poppins" panose="00000500000000000000" pitchFamily="2" charset="0"/>
              <a:sym typeface="Wingdings" panose="05000000000000000000" pitchFamily="2" charset="2"/>
            </a:endParaRPr>
          </a:p>
        </p:txBody>
      </p:sp>
      <p:pic>
        <p:nvPicPr>
          <p:cNvPr id="6" name="Graphic 5">
            <a:extLst>
              <a:ext uri="{FF2B5EF4-FFF2-40B4-BE49-F238E27FC236}">
                <a16:creationId xmlns:a16="http://schemas.microsoft.com/office/drawing/2014/main" id="{2DE14F16-EAA4-26AD-7C97-F5C569C0B958}"/>
              </a:ext>
            </a:extLst>
          </p:cNvPr>
          <p:cNvPicPr>
            <a:picLocks noChangeAspect="1"/>
          </p:cNvPicPr>
          <p:nvPr/>
        </p:nvPicPr>
        <p:blipFill>
          <a:blip>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1239957" y="1604283"/>
            <a:ext cx="952043" cy="881769"/>
          </a:xfrm>
          <a:prstGeom prst="rect">
            <a:avLst/>
          </a:prstGeom>
        </p:spPr>
      </p:pic>
    </p:spTree>
    <p:extLst>
      <p:ext uri="{BB962C8B-B14F-4D97-AF65-F5344CB8AC3E}">
        <p14:creationId xmlns:p14="http://schemas.microsoft.com/office/powerpoint/2010/main" val="829239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872FF-EBAB-5346-730A-5C75EE0D59E7}"/>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5B2A1CB1-6A6E-9ED8-0FBF-87A4EB29B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3256D707-88A2-E275-66D1-8549BC0BE945}"/>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68252EB3-E4F7-D07B-4AF4-8D05B50DEE59}"/>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Sociale media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51566D7E-969A-3AA9-2FA3-10790191114F}"/>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13</a:t>
            </a:fld>
            <a:endParaRPr lang="nl-BE" dirty="0"/>
          </a:p>
        </p:txBody>
      </p:sp>
      <p:sp>
        <p:nvSpPr>
          <p:cNvPr id="9" name="Title 1">
            <a:extLst>
              <a:ext uri="{FF2B5EF4-FFF2-40B4-BE49-F238E27FC236}">
                <a16:creationId xmlns:a16="http://schemas.microsoft.com/office/drawing/2014/main" id="{385BA678-6858-B491-664B-8F65B468ABD1}"/>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Kanalen &amp; content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E714DB3F-B0B4-7551-4403-48AAE96954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BCCD9FD1-CEDA-55A7-3642-732E3914468B}"/>
              </a:ext>
            </a:extLst>
          </p:cNvPr>
          <p:cNvSpPr txBox="1"/>
          <p:nvPr/>
        </p:nvSpPr>
        <p:spPr>
          <a:xfrm>
            <a:off x="706885" y="1580932"/>
            <a:ext cx="7592992" cy="369332"/>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Verschil website – sociale media</a:t>
            </a:r>
            <a:endParaRPr lang="nl-NL" dirty="0">
              <a:latin typeface="Poppins" panose="00000500000000000000" pitchFamily="2" charset="0"/>
              <a:cs typeface="Poppins" panose="00000500000000000000" pitchFamily="2" charset="0"/>
            </a:endParaRPr>
          </a:p>
        </p:txBody>
      </p:sp>
      <p:pic>
        <p:nvPicPr>
          <p:cNvPr id="11" name="Afbeelding 10">
            <a:extLst>
              <a:ext uri="{FF2B5EF4-FFF2-40B4-BE49-F238E27FC236}">
                <a16:creationId xmlns:a16="http://schemas.microsoft.com/office/drawing/2014/main" id="{96F708EB-011F-41D7-7EA8-7B7BE7794EE8}"/>
              </a:ext>
            </a:extLst>
          </p:cNvPr>
          <p:cNvPicPr>
            <a:picLocks noChangeAspect="1"/>
          </p:cNvPicPr>
          <p:nvPr/>
        </p:nvPicPr>
        <p:blipFill>
          <a:blip r:embed="rId5"/>
          <a:stretch>
            <a:fillRect/>
          </a:stretch>
        </p:blipFill>
        <p:spPr>
          <a:xfrm>
            <a:off x="825551" y="2172971"/>
            <a:ext cx="10540898" cy="3426249"/>
          </a:xfrm>
          <a:prstGeom prst="rect">
            <a:avLst/>
          </a:prstGeom>
        </p:spPr>
      </p:pic>
      <p:pic>
        <p:nvPicPr>
          <p:cNvPr id="14" name="Afbeelding 13">
            <a:extLst>
              <a:ext uri="{FF2B5EF4-FFF2-40B4-BE49-F238E27FC236}">
                <a16:creationId xmlns:a16="http://schemas.microsoft.com/office/drawing/2014/main" id="{BA56CBF0-CF8C-DADF-9CDA-9F5B6E618691}"/>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90500" y="1950264"/>
            <a:ext cx="515687" cy="515687"/>
          </a:xfrm>
          <a:prstGeom prst="ellipse">
            <a:avLst/>
          </a:prstGeom>
          <a:ln w="88900" cap="sq" cmpd="thickThin">
            <a:solidFill>
              <a:srgbClr val="000000"/>
            </a:solidFill>
            <a:prstDash val="solid"/>
            <a:miter lim="800000"/>
          </a:ln>
          <a:effectLst>
            <a:innerShdw blurRad="76200">
              <a:srgbClr val="000000"/>
            </a:innerShdw>
          </a:effectLst>
        </p:spPr>
      </p:pic>
      <p:pic>
        <p:nvPicPr>
          <p:cNvPr id="18" name="Afbeelding 17">
            <a:extLst>
              <a:ext uri="{FF2B5EF4-FFF2-40B4-BE49-F238E27FC236}">
                <a16:creationId xmlns:a16="http://schemas.microsoft.com/office/drawing/2014/main" id="{03CDF7F6-2885-392C-1621-59BBA247DD9F}"/>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1485812" y="2036528"/>
            <a:ext cx="515687" cy="515687"/>
          </a:xfrm>
          <a:prstGeom prst="ellipse">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11482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9F912-9788-5529-D428-27006B5F89B6}"/>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15DA1054-3705-6CC0-E1DF-DAC8CBA63A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67131E3F-8593-D601-7D26-FC9C0030C3F4}"/>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396FB01-083F-D651-2932-5987BD8B3044}"/>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Sociale media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2283809E-9562-FD6E-91C9-53B55C162501}"/>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14</a:t>
            </a:fld>
            <a:endParaRPr lang="nl-BE" dirty="0"/>
          </a:p>
        </p:txBody>
      </p:sp>
      <p:sp>
        <p:nvSpPr>
          <p:cNvPr id="9" name="Title 1">
            <a:extLst>
              <a:ext uri="{FF2B5EF4-FFF2-40B4-BE49-F238E27FC236}">
                <a16:creationId xmlns:a16="http://schemas.microsoft.com/office/drawing/2014/main" id="{54C80CE1-FDAA-76C3-D816-146CA1AFCB0D}"/>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Kanalen en content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4A42F428-288C-28C8-58BD-BBF4625866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57D7BFB3-723C-A8B0-A7A2-84C93BB9EADF}"/>
              </a:ext>
            </a:extLst>
          </p:cNvPr>
          <p:cNvSpPr txBox="1"/>
          <p:nvPr/>
        </p:nvSpPr>
        <p:spPr>
          <a:xfrm>
            <a:off x="612011" y="1557287"/>
            <a:ext cx="9135837" cy="2031325"/>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Eigen website</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Belangrijkste informatie makkelijk terugvinden + regelmatig aanpassen</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Wie zijn jullie</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Kalender</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Contactgegevens</a:t>
            </a:r>
          </a:p>
        </p:txBody>
      </p:sp>
      <p:sp>
        <p:nvSpPr>
          <p:cNvPr id="12" name="Tekstvak 11">
            <a:extLst>
              <a:ext uri="{FF2B5EF4-FFF2-40B4-BE49-F238E27FC236}">
                <a16:creationId xmlns:a16="http://schemas.microsoft.com/office/drawing/2014/main" id="{1D785D59-DE9D-35A1-FE0E-13F9F25C4D0A}"/>
              </a:ext>
            </a:extLst>
          </p:cNvPr>
          <p:cNvSpPr txBox="1"/>
          <p:nvPr/>
        </p:nvSpPr>
        <p:spPr>
          <a:xfrm>
            <a:off x="7916471" y="2421437"/>
            <a:ext cx="3352520" cy="369332"/>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Informeren en overtuigen</a:t>
            </a:r>
            <a:endParaRPr lang="nl-BE" b="1" dirty="0">
              <a:solidFill>
                <a:schemeClr val="bg1"/>
              </a:solidFill>
              <a:sym typeface="Wingdings" panose="05000000000000000000" pitchFamily="2" charset="2"/>
            </a:endParaRPr>
          </a:p>
        </p:txBody>
      </p:sp>
      <p:pic>
        <p:nvPicPr>
          <p:cNvPr id="26" name="Afbeelding 25">
            <a:extLst>
              <a:ext uri="{FF2B5EF4-FFF2-40B4-BE49-F238E27FC236}">
                <a16:creationId xmlns:a16="http://schemas.microsoft.com/office/drawing/2014/main" id="{F20E57A8-DFBF-A3C9-8015-9AEAF9789588}"/>
              </a:ext>
            </a:extLst>
          </p:cNvPr>
          <p:cNvPicPr>
            <a:picLocks noChangeAspect="1"/>
          </p:cNvPicPr>
          <p:nvPr/>
        </p:nvPicPr>
        <p:blipFill>
          <a:blip r:embed="rId5"/>
          <a:stretch>
            <a:fillRect/>
          </a:stretch>
        </p:blipFill>
        <p:spPr>
          <a:xfrm>
            <a:off x="7411989" y="2489310"/>
            <a:ext cx="504482" cy="233586"/>
          </a:xfrm>
          <a:prstGeom prst="rect">
            <a:avLst/>
          </a:prstGeom>
        </p:spPr>
      </p:pic>
      <p:sp>
        <p:nvSpPr>
          <p:cNvPr id="28" name="Tekstvak 27">
            <a:extLst>
              <a:ext uri="{FF2B5EF4-FFF2-40B4-BE49-F238E27FC236}">
                <a16:creationId xmlns:a16="http://schemas.microsoft.com/office/drawing/2014/main" id="{95908CD3-8F28-979B-7162-66F8BD943B1F}"/>
              </a:ext>
            </a:extLst>
          </p:cNvPr>
          <p:cNvSpPr txBox="1"/>
          <p:nvPr/>
        </p:nvSpPr>
        <p:spPr>
          <a:xfrm>
            <a:off x="612010" y="4004314"/>
            <a:ext cx="9135837" cy="2308324"/>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Facebook</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Informatie verspreiden en alles over evenementen</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Bestaan community informeren en interacties </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Wedstrijdresultaten</a:t>
            </a:r>
          </a:p>
          <a:p>
            <a:pPr marL="285750" indent="-285750">
              <a:buFont typeface="Arial" panose="020B0604020202020204" pitchFamily="34" charset="0"/>
              <a:buChar char="•"/>
            </a:pPr>
            <a:r>
              <a:rPr lang="nl-NL" dirty="0" err="1">
                <a:latin typeface="Poppins" panose="00000500000000000000" pitchFamily="2" charset="0"/>
                <a:cs typeface="Poppins" panose="00000500000000000000" pitchFamily="2" charset="0"/>
              </a:rPr>
              <a:t>Foto-albums</a:t>
            </a:r>
            <a:endParaRPr lang="nl-NL"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Links delen (bv. voor inschrijvingen)</a:t>
            </a:r>
          </a:p>
        </p:txBody>
      </p:sp>
      <p:sp>
        <p:nvSpPr>
          <p:cNvPr id="29" name="Tekstvak 28">
            <a:extLst>
              <a:ext uri="{FF2B5EF4-FFF2-40B4-BE49-F238E27FC236}">
                <a16:creationId xmlns:a16="http://schemas.microsoft.com/office/drawing/2014/main" id="{86694942-6453-402D-4506-FD7FE9CB8141}"/>
              </a:ext>
            </a:extLst>
          </p:cNvPr>
          <p:cNvSpPr txBox="1"/>
          <p:nvPr/>
        </p:nvSpPr>
        <p:spPr>
          <a:xfrm>
            <a:off x="7916471" y="5038640"/>
            <a:ext cx="3352520" cy="369332"/>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Informeren en verbinden</a:t>
            </a:r>
            <a:endParaRPr lang="nl-BE" b="1" dirty="0">
              <a:solidFill>
                <a:schemeClr val="bg1"/>
              </a:solidFill>
              <a:sym typeface="Wingdings" panose="05000000000000000000" pitchFamily="2" charset="2"/>
            </a:endParaRPr>
          </a:p>
        </p:txBody>
      </p:sp>
      <p:pic>
        <p:nvPicPr>
          <p:cNvPr id="30" name="Afbeelding 29">
            <a:extLst>
              <a:ext uri="{FF2B5EF4-FFF2-40B4-BE49-F238E27FC236}">
                <a16:creationId xmlns:a16="http://schemas.microsoft.com/office/drawing/2014/main" id="{D924D422-A6F0-00E5-E46E-CD051C70D5F7}"/>
              </a:ext>
            </a:extLst>
          </p:cNvPr>
          <p:cNvPicPr>
            <a:picLocks noChangeAspect="1"/>
          </p:cNvPicPr>
          <p:nvPr/>
        </p:nvPicPr>
        <p:blipFill>
          <a:blip r:embed="rId5"/>
          <a:stretch>
            <a:fillRect/>
          </a:stretch>
        </p:blipFill>
        <p:spPr>
          <a:xfrm>
            <a:off x="7411989" y="5106513"/>
            <a:ext cx="504482" cy="233586"/>
          </a:xfrm>
          <a:prstGeom prst="rect">
            <a:avLst/>
          </a:prstGeom>
        </p:spPr>
      </p:pic>
    </p:spTree>
    <p:extLst>
      <p:ext uri="{BB962C8B-B14F-4D97-AF65-F5344CB8AC3E}">
        <p14:creationId xmlns:p14="http://schemas.microsoft.com/office/powerpoint/2010/main" val="202574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dissolv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dissolve">
                                      <p:cBhvr>
                                        <p:cTn id="15" dur="500"/>
                                        <p:tgtEl>
                                          <p:spTgt spid="29"/>
                                        </p:tgtEl>
                                      </p:cBhvr>
                                    </p:animEffect>
                                  </p:childTnLst>
                                </p:cTn>
                              </p:par>
                              <p:par>
                                <p:cTn id="16" presetID="9"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dissolve">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56691-8DCB-A5A0-F651-D57FD081F4AC}"/>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E07C9341-3258-4B25-FE75-25D1FB1D9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FBFA1470-1B1E-0253-D188-90966E4EFAAF}"/>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8B68BA13-33DE-9027-DE37-36D5B4665C30}"/>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Sociale media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A6B7116D-12C5-2138-5C92-D05C1BAD34F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15</a:t>
            </a:fld>
            <a:endParaRPr lang="nl-BE" dirty="0"/>
          </a:p>
        </p:txBody>
      </p:sp>
      <p:sp>
        <p:nvSpPr>
          <p:cNvPr id="9" name="Title 1">
            <a:extLst>
              <a:ext uri="{FF2B5EF4-FFF2-40B4-BE49-F238E27FC236}">
                <a16:creationId xmlns:a16="http://schemas.microsoft.com/office/drawing/2014/main" id="{1B9F916E-1ACE-3650-4CB6-4AADD3AAB0EA}"/>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Kanalen en content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36AF3717-DEDE-9D63-40C8-08026007BA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518FFD42-E72B-86F2-8DF1-1F1A50987E77}"/>
              </a:ext>
            </a:extLst>
          </p:cNvPr>
          <p:cNvSpPr txBox="1"/>
          <p:nvPr/>
        </p:nvSpPr>
        <p:spPr>
          <a:xfrm>
            <a:off x="612011" y="1557287"/>
            <a:ext cx="9135837" cy="2308324"/>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Instagram</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Vooral visuele content en laat meteen zien wie jullie zijn</a:t>
            </a:r>
          </a:p>
          <a:p>
            <a:pPr marL="285750" indent="-285750">
              <a:buFont typeface="Arial" panose="020B0604020202020204" pitchFamily="34" charset="0"/>
              <a:buChar char="•"/>
            </a:pPr>
            <a:r>
              <a:rPr lang="nl-NL" dirty="0" err="1">
                <a:latin typeface="Poppins" panose="00000500000000000000" pitchFamily="2" charset="0"/>
                <a:cs typeface="Poppins" panose="00000500000000000000" pitchFamily="2" charset="0"/>
              </a:rPr>
              <a:t>Stories</a:t>
            </a:r>
            <a:r>
              <a:rPr lang="nl-NL" dirty="0">
                <a:latin typeface="Poppins" panose="00000500000000000000" pitchFamily="2" charset="0"/>
                <a:cs typeface="Poppins" panose="00000500000000000000" pitchFamily="2" charset="0"/>
              </a:rPr>
              <a:t> = spontane momenten en tijdelijke updates</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Kennismaking met huidige leden / lesgevers</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Aankondigingen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Sfeer trainingen en wedstrijden (foto’s)</a:t>
            </a:r>
          </a:p>
        </p:txBody>
      </p:sp>
      <p:sp>
        <p:nvSpPr>
          <p:cNvPr id="12" name="Tekstvak 11">
            <a:extLst>
              <a:ext uri="{FF2B5EF4-FFF2-40B4-BE49-F238E27FC236}">
                <a16:creationId xmlns:a16="http://schemas.microsoft.com/office/drawing/2014/main" id="{7C739B04-D7C0-3955-0233-1B1572D62756}"/>
              </a:ext>
            </a:extLst>
          </p:cNvPr>
          <p:cNvSpPr txBox="1"/>
          <p:nvPr/>
        </p:nvSpPr>
        <p:spPr>
          <a:xfrm>
            <a:off x="7916471" y="2421437"/>
            <a:ext cx="3352520" cy="369332"/>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Inspireren en beleven</a:t>
            </a:r>
            <a:endParaRPr lang="nl-BE" b="1" dirty="0">
              <a:solidFill>
                <a:schemeClr val="bg1"/>
              </a:solidFill>
              <a:sym typeface="Wingdings" panose="05000000000000000000" pitchFamily="2" charset="2"/>
            </a:endParaRPr>
          </a:p>
        </p:txBody>
      </p:sp>
      <p:pic>
        <p:nvPicPr>
          <p:cNvPr id="26" name="Afbeelding 25">
            <a:extLst>
              <a:ext uri="{FF2B5EF4-FFF2-40B4-BE49-F238E27FC236}">
                <a16:creationId xmlns:a16="http://schemas.microsoft.com/office/drawing/2014/main" id="{A1B406AE-6146-534B-FBE5-CAE3DBF6554F}"/>
              </a:ext>
            </a:extLst>
          </p:cNvPr>
          <p:cNvPicPr>
            <a:picLocks noChangeAspect="1"/>
          </p:cNvPicPr>
          <p:nvPr/>
        </p:nvPicPr>
        <p:blipFill>
          <a:blip r:embed="rId5"/>
          <a:stretch>
            <a:fillRect/>
          </a:stretch>
        </p:blipFill>
        <p:spPr>
          <a:xfrm>
            <a:off x="7411989" y="2489310"/>
            <a:ext cx="504482" cy="233586"/>
          </a:xfrm>
          <a:prstGeom prst="rect">
            <a:avLst/>
          </a:prstGeom>
        </p:spPr>
      </p:pic>
      <p:sp>
        <p:nvSpPr>
          <p:cNvPr id="28" name="Tekstvak 27">
            <a:extLst>
              <a:ext uri="{FF2B5EF4-FFF2-40B4-BE49-F238E27FC236}">
                <a16:creationId xmlns:a16="http://schemas.microsoft.com/office/drawing/2014/main" id="{4813B44A-48A7-8E96-2EE9-374FD019DF68}"/>
              </a:ext>
            </a:extLst>
          </p:cNvPr>
          <p:cNvSpPr txBox="1"/>
          <p:nvPr/>
        </p:nvSpPr>
        <p:spPr>
          <a:xfrm>
            <a:off x="612010" y="4004314"/>
            <a:ext cx="9135837" cy="2308324"/>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Tik Tok</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Korte verticale video’s (belangrijker dan tekst)</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Mensen bereiken die de club nog niet kennen</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Demonstraties</a:t>
            </a:r>
          </a:p>
          <a:p>
            <a:pPr marL="285750" indent="-285750">
              <a:buFont typeface="Arial" panose="020B0604020202020204" pitchFamily="34" charset="0"/>
              <a:buChar char="•"/>
            </a:pPr>
            <a:r>
              <a:rPr lang="nl-NL" dirty="0" err="1">
                <a:latin typeface="Poppins" panose="00000500000000000000" pitchFamily="2" charset="0"/>
                <a:cs typeface="Poppins" panose="00000500000000000000" pitchFamily="2" charset="0"/>
              </a:rPr>
              <a:t>Challenges</a:t>
            </a:r>
            <a:endParaRPr lang="nl-NL" dirty="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nl-NL" dirty="0" err="1">
                <a:latin typeface="Poppins" panose="00000500000000000000" pitchFamily="2" charset="0"/>
                <a:cs typeface="Poppins" panose="00000500000000000000" pitchFamily="2" charset="0"/>
              </a:rPr>
              <a:t>Behind</a:t>
            </a:r>
            <a:r>
              <a:rPr lang="nl-NL" dirty="0">
                <a:latin typeface="Poppins" panose="00000500000000000000" pitchFamily="2" charset="0"/>
                <a:cs typeface="Poppins" panose="00000500000000000000" pitchFamily="2" charset="0"/>
              </a:rPr>
              <a:t>-</a:t>
            </a:r>
            <a:r>
              <a:rPr lang="nl-NL" dirty="0" err="1">
                <a:latin typeface="Poppins" panose="00000500000000000000" pitchFamily="2" charset="0"/>
                <a:cs typeface="Poppins" panose="00000500000000000000" pitchFamily="2" charset="0"/>
              </a:rPr>
              <a:t>the</a:t>
            </a:r>
            <a:r>
              <a:rPr lang="nl-NL" dirty="0">
                <a:latin typeface="Poppins" panose="00000500000000000000" pitchFamily="2" charset="0"/>
                <a:cs typeface="Poppins" panose="00000500000000000000" pitchFamily="2" charset="0"/>
              </a:rPr>
              <a:t>-scenes</a:t>
            </a:r>
          </a:p>
        </p:txBody>
      </p:sp>
      <p:sp>
        <p:nvSpPr>
          <p:cNvPr id="29" name="Tekstvak 28">
            <a:extLst>
              <a:ext uri="{FF2B5EF4-FFF2-40B4-BE49-F238E27FC236}">
                <a16:creationId xmlns:a16="http://schemas.microsoft.com/office/drawing/2014/main" id="{E93C80AD-2F49-97FF-2F72-B1797DFFCDF7}"/>
              </a:ext>
            </a:extLst>
          </p:cNvPr>
          <p:cNvSpPr txBox="1"/>
          <p:nvPr/>
        </p:nvSpPr>
        <p:spPr>
          <a:xfrm>
            <a:off x="7916471" y="5038640"/>
            <a:ext cx="3352520" cy="369332"/>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Bereiken en ontdekken</a:t>
            </a:r>
            <a:endParaRPr lang="nl-BE" b="1" dirty="0">
              <a:solidFill>
                <a:schemeClr val="bg1"/>
              </a:solidFill>
              <a:sym typeface="Wingdings" panose="05000000000000000000" pitchFamily="2" charset="2"/>
            </a:endParaRPr>
          </a:p>
        </p:txBody>
      </p:sp>
      <p:pic>
        <p:nvPicPr>
          <p:cNvPr id="30" name="Afbeelding 29">
            <a:extLst>
              <a:ext uri="{FF2B5EF4-FFF2-40B4-BE49-F238E27FC236}">
                <a16:creationId xmlns:a16="http://schemas.microsoft.com/office/drawing/2014/main" id="{DF46F7F5-805D-198A-ADE8-6229140379F1}"/>
              </a:ext>
            </a:extLst>
          </p:cNvPr>
          <p:cNvPicPr>
            <a:picLocks noChangeAspect="1"/>
          </p:cNvPicPr>
          <p:nvPr/>
        </p:nvPicPr>
        <p:blipFill>
          <a:blip r:embed="rId5"/>
          <a:stretch>
            <a:fillRect/>
          </a:stretch>
        </p:blipFill>
        <p:spPr>
          <a:xfrm>
            <a:off x="7411989" y="5106513"/>
            <a:ext cx="504482" cy="233586"/>
          </a:xfrm>
          <a:prstGeom prst="rect">
            <a:avLst/>
          </a:prstGeom>
        </p:spPr>
      </p:pic>
    </p:spTree>
    <p:extLst>
      <p:ext uri="{BB962C8B-B14F-4D97-AF65-F5344CB8AC3E}">
        <p14:creationId xmlns:p14="http://schemas.microsoft.com/office/powerpoint/2010/main" val="22225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dissolv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dissolve">
                                      <p:cBhvr>
                                        <p:cTn id="15" dur="500"/>
                                        <p:tgtEl>
                                          <p:spTgt spid="29"/>
                                        </p:tgtEl>
                                      </p:cBhvr>
                                    </p:animEffect>
                                  </p:childTnLst>
                                </p:cTn>
                              </p:par>
                              <p:par>
                                <p:cTn id="16" presetID="9"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dissolve">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7A4D5-054F-468C-9C4E-9A565E0E5F64}"/>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A6754620-E7AE-3783-132B-04C6D87C56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798D731C-CF76-8DB3-375D-DD90DED13406}"/>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07EA25B1-32E4-74F8-6809-03CB7C148561}"/>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Sociale media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712ECA50-AC3F-3A0F-C632-DD923460E829}"/>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16</a:t>
            </a:fld>
            <a:endParaRPr lang="nl-BE" dirty="0"/>
          </a:p>
        </p:txBody>
      </p:sp>
      <p:sp>
        <p:nvSpPr>
          <p:cNvPr id="9" name="Title 1">
            <a:extLst>
              <a:ext uri="{FF2B5EF4-FFF2-40B4-BE49-F238E27FC236}">
                <a16:creationId xmlns:a16="http://schemas.microsoft.com/office/drawing/2014/main" id="{7A691B76-A5BB-6026-DECC-D1823B0EBBA3}"/>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Kanalen en content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5B4D5883-B2CA-9161-7E85-1151AD41A2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2524C583-AE70-7537-7D1E-2661C525BAA5}"/>
              </a:ext>
            </a:extLst>
          </p:cNvPr>
          <p:cNvSpPr txBox="1"/>
          <p:nvPr/>
        </p:nvSpPr>
        <p:spPr>
          <a:xfrm>
            <a:off x="612011" y="1557287"/>
            <a:ext cx="9135837" cy="2031325"/>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LinkedIn</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Uitbouwen en onderhouden professioneel netwerk </a:t>
            </a:r>
          </a:p>
          <a:p>
            <a:pPr marL="285750" indent="-285750">
              <a:buFont typeface="Arial" panose="020B0604020202020204" pitchFamily="34" charset="0"/>
              <a:buChar char="•"/>
            </a:pPr>
            <a:endParaRPr lang="nl-NL" dirty="0">
              <a:latin typeface="Poppins" panose="00000500000000000000" pitchFamily="2" charset="0"/>
              <a:cs typeface="Poppins" panose="00000500000000000000" pitchFamily="2" charset="0"/>
            </a:endParaRPr>
          </a:p>
          <a:p>
            <a:r>
              <a:rPr lang="nl-NL" u="sng" dirty="0">
                <a:latin typeface="Poppins" panose="00000500000000000000" pitchFamily="2" charset="0"/>
                <a:cs typeface="Poppins" panose="00000500000000000000" pitchFamily="2" charset="0"/>
              </a:rPr>
              <a:t>Voorbeelden: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Samenwerkingen en sponsors</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Opleidingen </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Bijzondere prestaties</a:t>
            </a:r>
          </a:p>
        </p:txBody>
      </p:sp>
      <p:sp>
        <p:nvSpPr>
          <p:cNvPr id="12" name="Tekstvak 11">
            <a:extLst>
              <a:ext uri="{FF2B5EF4-FFF2-40B4-BE49-F238E27FC236}">
                <a16:creationId xmlns:a16="http://schemas.microsoft.com/office/drawing/2014/main" id="{05D24CF1-2FD7-9A8F-B3D4-43EB43DDD299}"/>
              </a:ext>
            </a:extLst>
          </p:cNvPr>
          <p:cNvSpPr txBox="1"/>
          <p:nvPr/>
        </p:nvSpPr>
        <p:spPr>
          <a:xfrm>
            <a:off x="7973621" y="2282937"/>
            <a:ext cx="3352520" cy="646331"/>
          </a:xfrm>
          <a:prstGeom prst="rect">
            <a:avLst/>
          </a:prstGeom>
          <a:solidFill>
            <a:srgbClr val="E91D24"/>
          </a:solidFill>
        </p:spPr>
        <p:txBody>
          <a:bodyPr wrap="square">
            <a:spAutoFit/>
          </a:bodyPr>
          <a:lstStyle/>
          <a:p>
            <a:r>
              <a:rPr lang="nl-BE" b="1" dirty="0">
                <a:solidFill>
                  <a:schemeClr val="bg1"/>
                </a:solidFill>
                <a:latin typeface="Poppins" panose="00000500000000000000" pitchFamily="2" charset="0"/>
                <a:cs typeface="Poppins" panose="00000500000000000000" pitchFamily="2" charset="0"/>
              </a:rPr>
              <a:t>Professioneel verbinden en netwerk uitbouwen</a:t>
            </a:r>
            <a:endParaRPr lang="nl-BE" b="1" dirty="0">
              <a:solidFill>
                <a:schemeClr val="bg1"/>
              </a:solidFill>
              <a:sym typeface="Wingdings" panose="05000000000000000000" pitchFamily="2" charset="2"/>
            </a:endParaRPr>
          </a:p>
        </p:txBody>
      </p:sp>
      <p:pic>
        <p:nvPicPr>
          <p:cNvPr id="26" name="Afbeelding 25">
            <a:extLst>
              <a:ext uri="{FF2B5EF4-FFF2-40B4-BE49-F238E27FC236}">
                <a16:creationId xmlns:a16="http://schemas.microsoft.com/office/drawing/2014/main" id="{4E2B164F-89BF-BFE4-4153-E4A99ADC87A0}"/>
              </a:ext>
            </a:extLst>
          </p:cNvPr>
          <p:cNvPicPr>
            <a:picLocks noChangeAspect="1"/>
          </p:cNvPicPr>
          <p:nvPr/>
        </p:nvPicPr>
        <p:blipFill>
          <a:blip r:embed="rId5"/>
          <a:stretch>
            <a:fillRect/>
          </a:stretch>
        </p:blipFill>
        <p:spPr>
          <a:xfrm>
            <a:off x="7411989" y="2489310"/>
            <a:ext cx="504482" cy="233586"/>
          </a:xfrm>
          <a:prstGeom prst="rect">
            <a:avLst/>
          </a:prstGeom>
        </p:spPr>
      </p:pic>
      <p:sp>
        <p:nvSpPr>
          <p:cNvPr id="28" name="Tekstvak 27">
            <a:extLst>
              <a:ext uri="{FF2B5EF4-FFF2-40B4-BE49-F238E27FC236}">
                <a16:creationId xmlns:a16="http://schemas.microsoft.com/office/drawing/2014/main" id="{BE9BB271-56EB-11FB-1192-6221EDEE492E}"/>
              </a:ext>
            </a:extLst>
          </p:cNvPr>
          <p:cNvSpPr txBox="1"/>
          <p:nvPr/>
        </p:nvSpPr>
        <p:spPr>
          <a:xfrm>
            <a:off x="612010" y="4004314"/>
            <a:ext cx="9135837" cy="923330"/>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rPr>
              <a:t>Ondersteunende media</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YouTube: langere video’s</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Flickr: </a:t>
            </a:r>
            <a:r>
              <a:rPr lang="nl-NL" dirty="0" err="1">
                <a:latin typeface="Poppins" panose="00000500000000000000" pitchFamily="2" charset="0"/>
                <a:cs typeface="Poppins" panose="00000500000000000000" pitchFamily="2" charset="0"/>
              </a:rPr>
              <a:t>foto-albums</a:t>
            </a:r>
            <a:endParaRPr lang="nl-NL"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08466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dissolve">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6A4EE-BB8D-D90A-3218-6B26610D8626}"/>
            </a:ext>
          </a:extLst>
        </p:cNvPr>
        <p:cNvGrpSpPr/>
        <p:nvPr/>
      </p:nvGrpSpPr>
      <p:grpSpPr>
        <a:xfrm>
          <a:off x="0" y="0"/>
          <a:ext cx="0" cy="0"/>
          <a:chOff x="0" y="0"/>
          <a:chExt cx="0" cy="0"/>
        </a:xfrm>
      </p:grpSpPr>
      <p:pic>
        <p:nvPicPr>
          <p:cNvPr id="5" name="Afbeelding 4" descr="Afbeelding met pijl&#10;&#10;Automatisch gegenereerde beschrijving">
            <a:extLst>
              <a:ext uri="{FF2B5EF4-FFF2-40B4-BE49-F238E27FC236}">
                <a16:creationId xmlns:a16="http://schemas.microsoft.com/office/drawing/2014/main" id="{EFF131C4-966B-D7D6-DAE9-AB9D80E042AF}"/>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7004808" y="1758435"/>
            <a:ext cx="4996692" cy="5099565"/>
          </a:xfrm>
          <a:prstGeom prst="rect">
            <a:avLst/>
          </a:prstGeom>
        </p:spPr>
      </p:pic>
      <p:sp>
        <p:nvSpPr>
          <p:cNvPr id="13" name="Rechthoek 12">
            <a:extLst>
              <a:ext uri="{FF2B5EF4-FFF2-40B4-BE49-F238E27FC236}">
                <a16:creationId xmlns:a16="http://schemas.microsoft.com/office/drawing/2014/main" id="{9A1392E9-C983-91D3-7387-8DD92B216464}"/>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ECA7F625-834B-D87D-4225-D5DB16DD495E}"/>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Foto’s en filmpjes</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0608225F-D132-5213-344F-68C92C4EC1E0}"/>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17</a:t>
            </a:fld>
            <a:endParaRPr lang="nl-BE" dirty="0"/>
          </a:p>
        </p:txBody>
      </p:sp>
      <p:sp>
        <p:nvSpPr>
          <p:cNvPr id="9" name="Title 1">
            <a:extLst>
              <a:ext uri="{FF2B5EF4-FFF2-40B4-BE49-F238E27FC236}">
                <a16:creationId xmlns:a16="http://schemas.microsoft.com/office/drawing/2014/main" id="{36E1CDFE-E71D-0F2A-6071-8075756E5926}"/>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Met smartphone</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8CDCD01C-1F9F-7986-5344-0335881B1B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2C2F473B-0A0A-D867-F608-2AF35689E786}"/>
              </a:ext>
            </a:extLst>
          </p:cNvPr>
          <p:cNvSpPr txBox="1"/>
          <p:nvPr/>
        </p:nvSpPr>
        <p:spPr>
          <a:xfrm>
            <a:off x="422356" y="3935938"/>
            <a:ext cx="3270414" cy="738664"/>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Wat wil je met de foto vertellen?</a:t>
            </a:r>
          </a:p>
          <a:p>
            <a:pPr algn="ctr"/>
            <a:r>
              <a:rPr lang="nl-NL" sz="1400" dirty="0">
                <a:latin typeface="Poppins" panose="00000500000000000000" pitchFamily="2" charset="0"/>
                <a:cs typeface="Poppins" panose="00000500000000000000" pitchFamily="2" charset="0"/>
                <a:sym typeface="Wingdings" panose="05000000000000000000" pitchFamily="2" charset="2"/>
              </a:rPr>
              <a:t> </a:t>
            </a:r>
            <a:r>
              <a:rPr lang="nl-NL" sz="1400" dirty="0">
                <a:latin typeface="Poppins" panose="00000500000000000000" pitchFamily="2" charset="0"/>
                <a:cs typeface="Poppins" panose="00000500000000000000" pitchFamily="2" charset="0"/>
              </a:rPr>
              <a:t>Beleving, waarden en betekenis van beeld </a:t>
            </a:r>
          </a:p>
        </p:txBody>
      </p:sp>
      <p:pic>
        <p:nvPicPr>
          <p:cNvPr id="6" name="Afbeelding 5">
            <a:extLst>
              <a:ext uri="{FF2B5EF4-FFF2-40B4-BE49-F238E27FC236}">
                <a16:creationId xmlns:a16="http://schemas.microsoft.com/office/drawing/2014/main" id="{2DD76185-3EA9-B8F7-F5AE-84FCD0AFAF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02439" y="1753942"/>
            <a:ext cx="4387121" cy="4613113"/>
          </a:xfrm>
          <a:prstGeom prst="rect">
            <a:avLst/>
          </a:prstGeom>
        </p:spPr>
      </p:pic>
      <p:sp>
        <p:nvSpPr>
          <p:cNvPr id="16" name="Tekstvak 15">
            <a:extLst>
              <a:ext uri="{FF2B5EF4-FFF2-40B4-BE49-F238E27FC236}">
                <a16:creationId xmlns:a16="http://schemas.microsoft.com/office/drawing/2014/main" id="{A27C3AEA-2D17-7613-3B4E-D3A23EA80B39}"/>
              </a:ext>
            </a:extLst>
          </p:cNvPr>
          <p:cNvSpPr txBox="1"/>
          <p:nvPr/>
        </p:nvSpPr>
        <p:spPr>
          <a:xfrm>
            <a:off x="2102443" y="1220686"/>
            <a:ext cx="3270414" cy="738664"/>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Telefoon stabiel houden</a:t>
            </a:r>
          </a:p>
          <a:p>
            <a:pPr algn="ctr"/>
            <a:r>
              <a:rPr lang="nl-NL" sz="1400" b="1" dirty="0">
                <a:latin typeface="Poppins" panose="00000500000000000000" pitchFamily="2" charset="0"/>
                <a:cs typeface="Poppins" panose="00000500000000000000" pitchFamily="2" charset="0"/>
                <a:sym typeface="Wingdings" panose="05000000000000000000" pitchFamily="2" charset="2"/>
              </a:rPr>
              <a:t> </a:t>
            </a:r>
            <a:r>
              <a:rPr lang="nl-NL" sz="1400" dirty="0">
                <a:latin typeface="Poppins" panose="00000500000000000000" pitchFamily="2" charset="0"/>
                <a:cs typeface="Poppins" panose="00000500000000000000" pitchFamily="2" charset="0"/>
                <a:sym typeface="Wingdings" panose="05000000000000000000" pitchFamily="2" charset="2"/>
              </a:rPr>
              <a:t>Professioneler en makkelijker te bekijken en monteren</a:t>
            </a:r>
            <a:endParaRPr lang="nl-NL" sz="1400" dirty="0">
              <a:latin typeface="Poppins" panose="00000500000000000000" pitchFamily="2" charset="0"/>
              <a:cs typeface="Poppins" panose="00000500000000000000" pitchFamily="2" charset="0"/>
            </a:endParaRPr>
          </a:p>
        </p:txBody>
      </p:sp>
      <p:sp>
        <p:nvSpPr>
          <p:cNvPr id="19" name="Tekstvak 18">
            <a:extLst>
              <a:ext uri="{FF2B5EF4-FFF2-40B4-BE49-F238E27FC236}">
                <a16:creationId xmlns:a16="http://schemas.microsoft.com/office/drawing/2014/main" id="{6B602EA1-606C-7F32-75DE-22E8E96EDD9D}"/>
              </a:ext>
            </a:extLst>
          </p:cNvPr>
          <p:cNvSpPr txBox="1"/>
          <p:nvPr/>
        </p:nvSpPr>
        <p:spPr>
          <a:xfrm>
            <a:off x="8121515" y="1789405"/>
            <a:ext cx="3270414" cy="954107"/>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Denk vooraf wat je in beeld wilt brengen</a:t>
            </a:r>
          </a:p>
          <a:p>
            <a:pPr algn="ctr"/>
            <a:r>
              <a:rPr lang="nl-NL" sz="1400" dirty="0">
                <a:latin typeface="Poppins" panose="00000500000000000000" pitchFamily="2" charset="0"/>
                <a:cs typeface="Poppins" panose="00000500000000000000" pitchFamily="2" charset="0"/>
                <a:sym typeface="Wingdings" panose="05000000000000000000" pitchFamily="2" charset="2"/>
              </a:rPr>
              <a:t> Verschillende shots, makkelijker te monteren</a:t>
            </a:r>
            <a:endParaRPr lang="nl-NL" sz="1400" dirty="0">
              <a:latin typeface="Poppins" panose="00000500000000000000" pitchFamily="2" charset="0"/>
              <a:cs typeface="Poppins" panose="00000500000000000000" pitchFamily="2" charset="0"/>
            </a:endParaRPr>
          </a:p>
        </p:txBody>
      </p:sp>
      <p:sp>
        <p:nvSpPr>
          <p:cNvPr id="23" name="Tekstvak 22">
            <a:extLst>
              <a:ext uri="{FF2B5EF4-FFF2-40B4-BE49-F238E27FC236}">
                <a16:creationId xmlns:a16="http://schemas.microsoft.com/office/drawing/2014/main" id="{6F6CB104-C702-C44A-1DFA-8BEB305D9832}"/>
              </a:ext>
            </a:extLst>
          </p:cNvPr>
          <p:cNvSpPr txBox="1"/>
          <p:nvPr/>
        </p:nvSpPr>
        <p:spPr>
          <a:xfrm>
            <a:off x="8121515" y="4270873"/>
            <a:ext cx="3270414" cy="738664"/>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Film korte fragmenten</a:t>
            </a:r>
          </a:p>
          <a:p>
            <a:pPr algn="ctr"/>
            <a:r>
              <a:rPr lang="nl-NL" sz="1400" dirty="0">
                <a:latin typeface="Poppins" panose="00000500000000000000" pitchFamily="2" charset="0"/>
                <a:cs typeface="Poppins" panose="00000500000000000000" pitchFamily="2" charset="0"/>
                <a:sym typeface="Wingdings" panose="05000000000000000000" pitchFamily="2" charset="2"/>
              </a:rPr>
              <a:t> 5 à 10 seconden, minder knippen en beelden na elkaar</a:t>
            </a:r>
            <a:endParaRPr lang="nl-NL" sz="1400" dirty="0">
              <a:latin typeface="Poppins" panose="00000500000000000000" pitchFamily="2" charset="0"/>
              <a:cs typeface="Poppins" panose="00000500000000000000" pitchFamily="2" charset="0"/>
            </a:endParaRPr>
          </a:p>
        </p:txBody>
      </p:sp>
      <p:sp>
        <p:nvSpPr>
          <p:cNvPr id="25" name="Tekstvak 24">
            <a:extLst>
              <a:ext uri="{FF2B5EF4-FFF2-40B4-BE49-F238E27FC236}">
                <a16:creationId xmlns:a16="http://schemas.microsoft.com/office/drawing/2014/main" id="{65B714B0-4784-30D6-443D-D140072A3DE3}"/>
              </a:ext>
            </a:extLst>
          </p:cNvPr>
          <p:cNvSpPr txBox="1"/>
          <p:nvPr/>
        </p:nvSpPr>
        <p:spPr>
          <a:xfrm>
            <a:off x="1090570" y="5912526"/>
            <a:ext cx="3270414" cy="738664"/>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Verticaal of horizontaal</a:t>
            </a:r>
          </a:p>
          <a:p>
            <a:pPr algn="ctr"/>
            <a:r>
              <a:rPr lang="nl-NL" sz="1400" dirty="0">
                <a:latin typeface="Poppins" panose="00000500000000000000" pitchFamily="2" charset="0"/>
                <a:cs typeface="Poppins" panose="00000500000000000000" pitchFamily="2" charset="0"/>
                <a:sym typeface="Wingdings" panose="05000000000000000000" pitchFamily="2" charset="2"/>
              </a:rPr>
              <a:t> Waar wil je posten of beide maken</a:t>
            </a:r>
            <a:endParaRPr lang="nl-NL" sz="1400" dirty="0">
              <a:latin typeface="Poppins" panose="00000500000000000000" pitchFamily="2" charset="0"/>
              <a:cs typeface="Poppins" panose="00000500000000000000" pitchFamily="2" charset="0"/>
            </a:endParaRPr>
          </a:p>
        </p:txBody>
      </p:sp>
      <p:sp>
        <p:nvSpPr>
          <p:cNvPr id="31" name="Tekstvak 30">
            <a:extLst>
              <a:ext uri="{FF2B5EF4-FFF2-40B4-BE49-F238E27FC236}">
                <a16:creationId xmlns:a16="http://schemas.microsoft.com/office/drawing/2014/main" id="{DE6EC2ED-E20C-A239-9B88-13C50934E843}"/>
              </a:ext>
            </a:extLst>
          </p:cNvPr>
          <p:cNvSpPr txBox="1"/>
          <p:nvPr/>
        </p:nvSpPr>
        <p:spPr>
          <a:xfrm>
            <a:off x="7507195" y="5645497"/>
            <a:ext cx="3270414" cy="1169551"/>
          </a:xfrm>
          <a:prstGeom prst="rect">
            <a:avLst/>
          </a:prstGeom>
          <a:noFill/>
        </p:spPr>
        <p:txBody>
          <a:bodyPr wrap="square" rtlCol="0">
            <a:spAutoFit/>
          </a:bodyPr>
          <a:lstStyle/>
          <a:p>
            <a:pPr algn="ctr"/>
            <a:r>
              <a:rPr lang="nl-NL" sz="1400" b="1" dirty="0">
                <a:latin typeface="Poppins" panose="00000500000000000000" pitchFamily="2" charset="0"/>
                <a:cs typeface="Poppins" panose="00000500000000000000" pitchFamily="2" charset="0"/>
              </a:rPr>
              <a:t>Denk aan geluid</a:t>
            </a:r>
          </a:p>
          <a:p>
            <a:pPr marL="285750" indent="-285750" algn="ctr">
              <a:buFont typeface="Wingdings" panose="05000000000000000000" pitchFamily="2" charset="2"/>
              <a:buChar char="à"/>
            </a:pPr>
            <a:r>
              <a:rPr lang="nl-NL" sz="1400" dirty="0">
                <a:latin typeface="Poppins" panose="00000500000000000000" pitchFamily="2" charset="0"/>
                <a:cs typeface="Poppins" panose="00000500000000000000" pitchFamily="2" charset="0"/>
                <a:sym typeface="Wingdings" panose="05000000000000000000" pitchFamily="2" charset="2"/>
              </a:rPr>
              <a:t>Dicht genoeg, lawaai en wind verwijderen, eventueel externe microfoon</a:t>
            </a:r>
          </a:p>
          <a:p>
            <a:pPr marL="285750" indent="-285750" algn="ctr">
              <a:buFont typeface="Wingdings" panose="05000000000000000000" pitchFamily="2" charset="2"/>
              <a:buChar char="à"/>
            </a:pPr>
            <a:r>
              <a:rPr lang="nl-NL" sz="1400" dirty="0">
                <a:latin typeface="Poppins" panose="00000500000000000000" pitchFamily="2" charset="0"/>
                <a:cs typeface="Poppins" panose="00000500000000000000" pitchFamily="2" charset="0"/>
                <a:sym typeface="Wingdings" panose="05000000000000000000" pitchFamily="2" charset="2"/>
              </a:rPr>
              <a:t>Of achteraf muziek toevoegen</a:t>
            </a:r>
            <a:endParaRPr lang="nl-NL" sz="14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08041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 calcmode="lin" valueType="num">
                                      <p:cBhvr additive="base">
                                        <p:cTn id="17"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6">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3" fill="hold" nodeType="clickEffect">
                                  <p:stCondLst>
                                    <p:cond delay="0"/>
                                  </p:stCondLst>
                                  <p:childTnLst>
                                    <p:set>
                                      <p:cBhvr>
                                        <p:cTn id="22" dur="1" fill="hold">
                                          <p:stCondLst>
                                            <p:cond delay="0"/>
                                          </p:stCondLst>
                                        </p:cTn>
                                        <p:tgtEl>
                                          <p:spTgt spid="19">
                                            <p:txEl>
                                              <p:pRg st="0" end="0"/>
                                            </p:txEl>
                                          </p:spTgt>
                                        </p:tgtEl>
                                        <p:attrNameLst>
                                          <p:attrName>style.visibility</p:attrName>
                                        </p:attrNameLst>
                                      </p:cBhvr>
                                      <p:to>
                                        <p:strVal val="visible"/>
                                      </p:to>
                                    </p:set>
                                    <p:anim calcmode="lin" valueType="num">
                                      <p:cBhvr additive="base">
                                        <p:cTn id="23" dur="5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9">
                                            <p:txEl>
                                              <p:pRg st="0" end="0"/>
                                            </p:txEl>
                                          </p:spTgt>
                                        </p:tgtEl>
                                        <p:attrNameLst>
                                          <p:attrName>ppt_y</p:attrName>
                                        </p:attrNameLst>
                                      </p:cBhvr>
                                      <p:tavLst>
                                        <p:tav tm="0">
                                          <p:val>
                                            <p:strVal val="0-#ppt_h/2"/>
                                          </p:val>
                                        </p:tav>
                                        <p:tav tm="100000">
                                          <p:val>
                                            <p:strVal val="#ppt_y"/>
                                          </p:val>
                                        </p:tav>
                                      </p:tavLst>
                                    </p:anim>
                                  </p:childTnLst>
                                </p:cTn>
                              </p:par>
                              <p:par>
                                <p:cTn id="25" presetID="2" presetClass="entr" presetSubtype="3" fill="hold" nodeType="withEffect">
                                  <p:stCondLst>
                                    <p:cond delay="0"/>
                                  </p:stCondLst>
                                  <p:childTnLst>
                                    <p:set>
                                      <p:cBhvr>
                                        <p:cTn id="26" dur="1" fill="hold">
                                          <p:stCondLst>
                                            <p:cond delay="0"/>
                                          </p:stCondLst>
                                        </p:cTn>
                                        <p:tgtEl>
                                          <p:spTgt spid="19">
                                            <p:txEl>
                                              <p:pRg st="1" end="1"/>
                                            </p:txEl>
                                          </p:spTgt>
                                        </p:tgtEl>
                                        <p:attrNameLst>
                                          <p:attrName>style.visibility</p:attrName>
                                        </p:attrNameLst>
                                      </p:cBhvr>
                                      <p:to>
                                        <p:strVal val="visible"/>
                                      </p:to>
                                    </p:set>
                                    <p:anim calcmode="lin" valueType="num">
                                      <p:cBhvr additive="base">
                                        <p:cTn id="27" dur="500" fill="hold"/>
                                        <p:tgtEl>
                                          <p:spTgt spid="19">
                                            <p:txEl>
                                              <p:pRg st="1" end="1"/>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23">
                                            <p:txEl>
                                              <p:pRg st="0" end="0"/>
                                            </p:txEl>
                                          </p:spTgt>
                                        </p:tgtEl>
                                        <p:attrNameLst>
                                          <p:attrName>style.visibility</p:attrName>
                                        </p:attrNameLst>
                                      </p:cBhvr>
                                      <p:to>
                                        <p:strVal val="visible"/>
                                      </p:to>
                                    </p:set>
                                    <p:anim calcmode="lin" valueType="num">
                                      <p:cBhvr additive="base">
                                        <p:cTn id="33"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23">
                                            <p:txEl>
                                              <p:pRg st="0" end="0"/>
                                            </p:txEl>
                                          </p:spTgt>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3">
                                            <p:txEl>
                                              <p:pRg st="1" end="1"/>
                                            </p:txEl>
                                          </p:spTgt>
                                        </p:tgtEl>
                                        <p:attrNameLst>
                                          <p:attrName>style.visibility</p:attrName>
                                        </p:attrNameLst>
                                      </p:cBhvr>
                                      <p:to>
                                        <p:strVal val="visible"/>
                                      </p:to>
                                    </p:set>
                                    <p:anim calcmode="lin" valueType="num">
                                      <p:cBhvr additive="base">
                                        <p:cTn id="37" dur="500" fill="hold"/>
                                        <p:tgtEl>
                                          <p:spTgt spid="23">
                                            <p:txEl>
                                              <p:pRg st="1" end="1"/>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nodeType="clickEffect">
                                  <p:stCondLst>
                                    <p:cond delay="0"/>
                                  </p:stCondLst>
                                  <p:childTnLst>
                                    <p:set>
                                      <p:cBhvr>
                                        <p:cTn id="42" dur="1" fill="hold">
                                          <p:stCondLst>
                                            <p:cond delay="0"/>
                                          </p:stCondLst>
                                        </p:cTn>
                                        <p:tgtEl>
                                          <p:spTgt spid="25">
                                            <p:txEl>
                                              <p:pRg st="0" end="0"/>
                                            </p:txEl>
                                          </p:spTgt>
                                        </p:tgtEl>
                                        <p:attrNameLst>
                                          <p:attrName>style.visibility</p:attrName>
                                        </p:attrNameLst>
                                      </p:cBhvr>
                                      <p:to>
                                        <p:strVal val="visible"/>
                                      </p:to>
                                    </p:set>
                                    <p:anim calcmode="lin" valueType="num">
                                      <p:cBhvr additive="base">
                                        <p:cTn id="43" dur="500" fill="hold"/>
                                        <p:tgtEl>
                                          <p:spTgt spid="25">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0"/>
                                  </p:stCondLst>
                                  <p:childTnLst>
                                    <p:set>
                                      <p:cBhvr>
                                        <p:cTn id="46" dur="1" fill="hold">
                                          <p:stCondLst>
                                            <p:cond delay="0"/>
                                          </p:stCondLst>
                                        </p:cTn>
                                        <p:tgtEl>
                                          <p:spTgt spid="25">
                                            <p:txEl>
                                              <p:pRg st="1" end="1"/>
                                            </p:txEl>
                                          </p:spTgt>
                                        </p:tgtEl>
                                        <p:attrNameLst>
                                          <p:attrName>style.visibility</p:attrName>
                                        </p:attrNameLst>
                                      </p:cBhvr>
                                      <p:to>
                                        <p:strVal val="visible"/>
                                      </p:to>
                                    </p:set>
                                    <p:anim calcmode="lin" valueType="num">
                                      <p:cBhvr additive="base">
                                        <p:cTn id="47" dur="500" fill="hold"/>
                                        <p:tgtEl>
                                          <p:spTgt spid="25">
                                            <p:txEl>
                                              <p:pRg st="1" end="1"/>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31">
                                            <p:txEl>
                                              <p:pRg st="0" end="0"/>
                                            </p:txEl>
                                          </p:spTgt>
                                        </p:tgtEl>
                                        <p:attrNameLst>
                                          <p:attrName>style.visibility</p:attrName>
                                        </p:attrNameLst>
                                      </p:cBhvr>
                                      <p:to>
                                        <p:strVal val="visible"/>
                                      </p:to>
                                    </p:set>
                                    <p:anim calcmode="lin" valueType="num">
                                      <p:cBhvr additive="base">
                                        <p:cTn id="53"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1">
                                            <p:txEl>
                                              <p:pRg st="1" end="1"/>
                                            </p:txEl>
                                          </p:spTgt>
                                        </p:tgtEl>
                                        <p:attrNameLst>
                                          <p:attrName>style.visibility</p:attrName>
                                        </p:attrNameLst>
                                      </p:cBhvr>
                                      <p:to>
                                        <p:strVal val="visible"/>
                                      </p:to>
                                    </p:set>
                                    <p:anim calcmode="lin" valueType="num">
                                      <p:cBhvr additive="base">
                                        <p:cTn id="57"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1">
                                            <p:txEl>
                                              <p:pRg st="2" end="2"/>
                                            </p:txEl>
                                          </p:spTgt>
                                        </p:tgtEl>
                                        <p:attrNameLst>
                                          <p:attrName>style.visibility</p:attrName>
                                        </p:attrNameLst>
                                      </p:cBhvr>
                                      <p:to>
                                        <p:strVal val="visible"/>
                                      </p:to>
                                    </p:set>
                                    <p:anim calcmode="lin" valueType="num">
                                      <p:cBhvr additive="base">
                                        <p:cTn id="61"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CB4D0-46BC-46AD-1E8A-67ED7FD31625}"/>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543684E8-2619-81B9-8FC7-CA58B7C5FBB9}"/>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C8551281-979A-9007-B4B0-04A237320E1F}"/>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70C15154-3BFD-420C-BF24-328C3637BBA3}"/>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18</a:t>
            </a:fld>
            <a:endParaRPr lang="nl-BE" dirty="0"/>
          </a:p>
        </p:txBody>
      </p:sp>
      <p:sp>
        <p:nvSpPr>
          <p:cNvPr id="9" name="Title 1">
            <a:extLst>
              <a:ext uri="{FF2B5EF4-FFF2-40B4-BE49-F238E27FC236}">
                <a16:creationId xmlns:a16="http://schemas.microsoft.com/office/drawing/2014/main" id="{89A7763E-5123-F161-828A-81E5EDF9129F}"/>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Wat?</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978192D2-F0C0-3C86-4308-5E881FCE8C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4" name="Afbeelding 3">
            <a:extLst>
              <a:ext uri="{FF2B5EF4-FFF2-40B4-BE49-F238E27FC236}">
                <a16:creationId xmlns:a16="http://schemas.microsoft.com/office/drawing/2014/main" id="{BA9DD769-242F-6900-C9B5-DBBF116B3D21}"/>
              </a:ext>
            </a:extLst>
          </p:cNvPr>
          <p:cNvPicPr>
            <a:picLocks noChangeAspect="1"/>
          </p:cNvPicPr>
          <p:nvPr/>
        </p:nvPicPr>
        <p:blipFill>
          <a:blip r:embed="rId4">
            <a:extLst>
              <a:ext uri="{28A0092B-C50C-407E-A947-70E740481C1C}">
                <a14:useLocalDpi xmlns:a14="http://schemas.microsoft.com/office/drawing/2010/main" val="0"/>
              </a:ext>
            </a:extLst>
          </a:blip>
          <a:srcRect l="3757" r="3881"/>
          <a:stretch>
            <a:fillRect/>
          </a:stretch>
        </p:blipFill>
        <p:spPr>
          <a:xfrm>
            <a:off x="1519604" y="1007536"/>
            <a:ext cx="9152792" cy="5574186"/>
          </a:xfrm>
          <a:prstGeom prst="rect">
            <a:avLst/>
          </a:prstGeom>
        </p:spPr>
      </p:pic>
    </p:spTree>
    <p:extLst>
      <p:ext uri="{BB962C8B-B14F-4D97-AF65-F5344CB8AC3E}">
        <p14:creationId xmlns:p14="http://schemas.microsoft.com/office/powerpoint/2010/main" val="3574070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9BD7C-792C-8B5B-3A49-D56A183F5E60}"/>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DEAC7330-1731-83C1-5310-5671F2BBEB23}"/>
              </a:ext>
            </a:extLst>
          </p:cNvPr>
          <p:cNvPicPr>
            <a:picLocks noChangeAspect="1"/>
          </p:cNvPicPr>
          <p:nvPr/>
        </p:nvPicPr>
        <p:blipFill>
          <a:blip r:embed="rId3"/>
          <a:stretch>
            <a:fillRect/>
          </a:stretch>
        </p:blipFill>
        <p:spPr>
          <a:xfrm>
            <a:off x="6842496" y="1557287"/>
            <a:ext cx="5269684" cy="5254409"/>
          </a:xfrm>
          <a:prstGeom prst="rect">
            <a:avLst/>
          </a:prstGeom>
        </p:spPr>
      </p:pic>
      <p:sp>
        <p:nvSpPr>
          <p:cNvPr id="13" name="Rechthoek 12">
            <a:extLst>
              <a:ext uri="{FF2B5EF4-FFF2-40B4-BE49-F238E27FC236}">
                <a16:creationId xmlns:a16="http://schemas.microsoft.com/office/drawing/2014/main" id="{C7903A27-2627-5D29-0173-EA29635697F1}"/>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9146113E-D018-3086-C1A2-E8D678E26F5E}"/>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AF366D8-7B1A-9CA0-1705-3131D831B2F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19</a:t>
            </a:fld>
            <a:endParaRPr lang="nl-BE" dirty="0"/>
          </a:p>
        </p:txBody>
      </p:sp>
      <p:sp>
        <p:nvSpPr>
          <p:cNvPr id="9" name="Title 1">
            <a:extLst>
              <a:ext uri="{FF2B5EF4-FFF2-40B4-BE49-F238E27FC236}">
                <a16:creationId xmlns:a16="http://schemas.microsoft.com/office/drawing/2014/main" id="{8AA6E3B8-9AB0-E2FA-4492-E2EE5E8F9191}"/>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Post maken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396B6856-437A-EC61-041F-68FB676FF4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4AAAB246-9121-5A6C-F3FD-F611FAA284E6}"/>
              </a:ext>
            </a:extLst>
          </p:cNvPr>
          <p:cNvSpPr txBox="1"/>
          <p:nvPr/>
        </p:nvSpPr>
        <p:spPr>
          <a:xfrm>
            <a:off x="612011" y="1557287"/>
            <a:ext cx="5656904" cy="3693319"/>
          </a:xfrm>
          <a:prstGeom prst="rect">
            <a:avLst/>
          </a:prstGeom>
          <a:noFill/>
        </p:spPr>
        <p:txBody>
          <a:bodyPr wrap="square" rtlCol="0">
            <a:spAutoFit/>
          </a:bodyPr>
          <a:lstStyle/>
          <a:p>
            <a:pPr marL="342900" indent="-342900">
              <a:buAutoNum type="arabicPeriod"/>
            </a:pPr>
            <a:r>
              <a:rPr lang="nl-NL" b="1" dirty="0">
                <a:latin typeface="Poppins" panose="00000500000000000000" pitchFamily="2" charset="0"/>
                <a:cs typeface="Poppins" panose="00000500000000000000" pitchFamily="2" charset="0"/>
              </a:rPr>
              <a:t>Duidelijke boodschap</a:t>
            </a:r>
          </a:p>
          <a:p>
            <a:pPr lvl="3"/>
            <a:r>
              <a:rPr lang="nl-NL" dirty="0">
                <a:latin typeface="Poppins" panose="00000500000000000000" pitchFamily="2" charset="0"/>
                <a:cs typeface="Poppins" panose="00000500000000000000" pitchFamily="2" charset="0"/>
                <a:sym typeface="Wingdings" panose="05000000000000000000" pitchFamily="2" charset="2"/>
              </a:rPr>
              <a:t> </a:t>
            </a:r>
            <a:r>
              <a:rPr lang="nl-NL" dirty="0">
                <a:latin typeface="Poppins" panose="00000500000000000000" pitchFamily="2" charset="0"/>
                <a:cs typeface="Poppins" panose="00000500000000000000" pitchFamily="2" charset="0"/>
              </a:rPr>
              <a:t>meteen zien waarover de post</a:t>
            </a:r>
          </a:p>
          <a:p>
            <a:pPr lvl="3"/>
            <a:r>
              <a:rPr lang="nl-NL" dirty="0">
                <a:latin typeface="Poppins" panose="00000500000000000000" pitchFamily="2" charset="0"/>
                <a:cs typeface="Poppins" panose="00000500000000000000" pitchFamily="2" charset="0"/>
              </a:rPr>
              <a:t>     gaat</a:t>
            </a:r>
          </a:p>
          <a:p>
            <a:pPr marL="342900" indent="-342900">
              <a:buAutoNum type="arabicPeriod"/>
            </a:pPr>
            <a:r>
              <a:rPr lang="nl-NL" b="1" dirty="0">
                <a:latin typeface="Poppins" panose="00000500000000000000" pitchFamily="2" charset="0"/>
                <a:cs typeface="Poppins" panose="00000500000000000000" pitchFamily="2" charset="0"/>
              </a:rPr>
              <a:t>Hiërarchie in bericht </a:t>
            </a:r>
          </a:p>
          <a:p>
            <a:pPr lvl="3"/>
            <a:r>
              <a:rPr lang="nl-NL" dirty="0">
                <a:latin typeface="Poppins" panose="00000500000000000000" pitchFamily="2" charset="0"/>
                <a:cs typeface="Poppins" panose="00000500000000000000" pitchFamily="2" charset="0"/>
                <a:sym typeface="Wingdings" panose="05000000000000000000" pitchFamily="2" charset="2"/>
              </a:rPr>
              <a:t> snel begrijpen waarover het gaat (titel, praktisch, call-</a:t>
            </a:r>
            <a:r>
              <a:rPr lang="nl-NL" dirty="0" err="1">
                <a:latin typeface="Poppins" panose="00000500000000000000" pitchFamily="2" charset="0"/>
                <a:cs typeface="Poppins" panose="00000500000000000000" pitchFamily="2" charset="0"/>
                <a:sym typeface="Wingdings" panose="05000000000000000000" pitchFamily="2" charset="2"/>
              </a:rPr>
              <a:t>to</a:t>
            </a:r>
            <a:r>
              <a:rPr lang="nl-NL" dirty="0">
                <a:latin typeface="Poppins" panose="00000500000000000000" pitchFamily="2" charset="0"/>
                <a:cs typeface="Poppins" panose="00000500000000000000" pitchFamily="2" charset="0"/>
                <a:sym typeface="Wingdings" panose="05000000000000000000" pitchFamily="2" charset="2"/>
              </a:rPr>
              <a:t>-action)</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Ruimte</a:t>
            </a:r>
          </a:p>
          <a:p>
            <a:pPr lvl="3"/>
            <a:r>
              <a:rPr lang="nl-NL" dirty="0">
                <a:latin typeface="Poppins" panose="00000500000000000000" pitchFamily="2" charset="0"/>
                <a:cs typeface="Poppins" panose="00000500000000000000" pitchFamily="2" charset="0"/>
                <a:sym typeface="Wingdings" panose="05000000000000000000" pitchFamily="2" charset="2"/>
              </a:rPr>
              <a:t> rustig ontwerp = duidelijker</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Een goede foto</a:t>
            </a:r>
          </a:p>
          <a:p>
            <a:pPr lvl="3"/>
            <a:r>
              <a:rPr lang="nl-NL" dirty="0">
                <a:latin typeface="Poppins" panose="00000500000000000000" pitchFamily="2" charset="0"/>
                <a:cs typeface="Poppins" panose="00000500000000000000" pitchFamily="2" charset="0"/>
                <a:sym typeface="Wingdings" panose="05000000000000000000" pitchFamily="2" charset="2"/>
              </a:rPr>
              <a:t> beelden sneller waargenomen dan tekst</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Templates en herkenbaarheid</a:t>
            </a:r>
          </a:p>
          <a:p>
            <a:pPr lvl="3"/>
            <a:r>
              <a:rPr lang="nl-NL" dirty="0">
                <a:latin typeface="Poppins" panose="00000500000000000000" pitchFamily="2" charset="0"/>
                <a:cs typeface="Poppins" panose="00000500000000000000" pitchFamily="2" charset="0"/>
                <a:sym typeface="Wingdings" panose="05000000000000000000" pitchFamily="2" charset="2"/>
              </a:rPr>
              <a:t> snel en eigen identiteit </a:t>
            </a:r>
            <a:endParaRPr lang="nl-NL" dirty="0">
              <a:latin typeface="Poppins" panose="00000500000000000000" pitchFamily="2" charset="0"/>
              <a:cs typeface="Poppins" panose="00000500000000000000" pitchFamily="2" charset="0"/>
            </a:endParaRPr>
          </a:p>
        </p:txBody>
      </p:sp>
      <p:sp>
        <p:nvSpPr>
          <p:cNvPr id="6" name="Ovaal 5">
            <a:extLst>
              <a:ext uri="{FF2B5EF4-FFF2-40B4-BE49-F238E27FC236}">
                <a16:creationId xmlns:a16="http://schemas.microsoft.com/office/drawing/2014/main" id="{517D0A0B-E675-6D39-1B00-05C24EDD2145}"/>
              </a:ext>
            </a:extLst>
          </p:cNvPr>
          <p:cNvSpPr/>
          <p:nvPr/>
        </p:nvSpPr>
        <p:spPr>
          <a:xfrm rot="10800000" flipH="1" flipV="1">
            <a:off x="6901568" y="1691585"/>
            <a:ext cx="3279923" cy="2009977"/>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pic>
        <p:nvPicPr>
          <p:cNvPr id="11" name="Afbeelding 10">
            <a:extLst>
              <a:ext uri="{FF2B5EF4-FFF2-40B4-BE49-F238E27FC236}">
                <a16:creationId xmlns:a16="http://schemas.microsoft.com/office/drawing/2014/main" id="{E46ECA04-9980-9F50-E605-857E5CB20F44}"/>
              </a:ext>
            </a:extLst>
          </p:cNvPr>
          <p:cNvPicPr>
            <a:picLocks noChangeAspect="1"/>
          </p:cNvPicPr>
          <p:nvPr/>
        </p:nvPicPr>
        <p:blipFill>
          <a:blip r:embed="rId5"/>
          <a:stretch>
            <a:fillRect/>
          </a:stretch>
        </p:blipFill>
        <p:spPr>
          <a:xfrm>
            <a:off x="5989336" y="1661903"/>
            <a:ext cx="912233" cy="428640"/>
          </a:xfrm>
          <a:prstGeom prst="rect">
            <a:avLst/>
          </a:prstGeom>
        </p:spPr>
      </p:pic>
      <p:sp>
        <p:nvSpPr>
          <p:cNvPr id="14" name="Ovaal 13">
            <a:extLst>
              <a:ext uri="{FF2B5EF4-FFF2-40B4-BE49-F238E27FC236}">
                <a16:creationId xmlns:a16="http://schemas.microsoft.com/office/drawing/2014/main" id="{C35A57E1-9449-BEE0-548C-19A47291D918}"/>
              </a:ext>
            </a:extLst>
          </p:cNvPr>
          <p:cNvSpPr/>
          <p:nvPr/>
        </p:nvSpPr>
        <p:spPr>
          <a:xfrm rot="186499" flipH="1">
            <a:off x="6921871" y="5557218"/>
            <a:ext cx="2450401"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16" name="Pijl: rechts 15">
            <a:extLst>
              <a:ext uri="{FF2B5EF4-FFF2-40B4-BE49-F238E27FC236}">
                <a16:creationId xmlns:a16="http://schemas.microsoft.com/office/drawing/2014/main" id="{EC9C7B8D-00C0-ACC9-12CF-A398510950DC}"/>
              </a:ext>
            </a:extLst>
          </p:cNvPr>
          <p:cNvSpPr/>
          <p:nvPr/>
        </p:nvSpPr>
        <p:spPr>
          <a:xfrm rot="13860711">
            <a:off x="11289719" y="5235718"/>
            <a:ext cx="1010405" cy="511924"/>
          </a:xfrm>
          <a:prstGeom prst="rightArrow">
            <a:avLst>
              <a:gd name="adj1" fmla="val 24275"/>
              <a:gd name="adj2" fmla="val 7467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Ovaal 16">
            <a:extLst>
              <a:ext uri="{FF2B5EF4-FFF2-40B4-BE49-F238E27FC236}">
                <a16:creationId xmlns:a16="http://schemas.microsoft.com/office/drawing/2014/main" id="{E575F8CF-EAB8-D506-9C3E-D67E87DF3278}"/>
              </a:ext>
            </a:extLst>
          </p:cNvPr>
          <p:cNvSpPr/>
          <p:nvPr/>
        </p:nvSpPr>
        <p:spPr>
          <a:xfrm rot="186499" flipH="1">
            <a:off x="6941863" y="5506246"/>
            <a:ext cx="5234042"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18" name="Ovaal 17">
            <a:extLst>
              <a:ext uri="{FF2B5EF4-FFF2-40B4-BE49-F238E27FC236}">
                <a16:creationId xmlns:a16="http://schemas.microsoft.com/office/drawing/2014/main" id="{092CC00C-3B2C-68E2-AFD9-374B369FAA05}"/>
              </a:ext>
            </a:extLst>
          </p:cNvPr>
          <p:cNvSpPr/>
          <p:nvPr/>
        </p:nvSpPr>
        <p:spPr>
          <a:xfrm rot="186499" flipH="1">
            <a:off x="7025237" y="1618333"/>
            <a:ext cx="2450401"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21" name="Tekstvak 20">
            <a:extLst>
              <a:ext uri="{FF2B5EF4-FFF2-40B4-BE49-F238E27FC236}">
                <a16:creationId xmlns:a16="http://schemas.microsoft.com/office/drawing/2014/main" id="{2514958E-01DA-6B0F-4B52-04963E28B18C}"/>
              </a:ext>
            </a:extLst>
          </p:cNvPr>
          <p:cNvSpPr txBox="1"/>
          <p:nvPr/>
        </p:nvSpPr>
        <p:spPr>
          <a:xfrm>
            <a:off x="79820" y="5835609"/>
            <a:ext cx="3300194" cy="784830"/>
          </a:xfrm>
          <a:prstGeom prst="rect">
            <a:avLst/>
          </a:prstGeom>
          <a:solidFill>
            <a:srgbClr val="E91D24"/>
          </a:solidFill>
        </p:spPr>
        <p:txBody>
          <a:bodyPr wrap="square">
            <a:spAutoFit/>
          </a:bodyPr>
          <a:lstStyle/>
          <a:p>
            <a:r>
              <a:rPr lang="nl-NL" sz="1500" u="sng" dirty="0">
                <a:solidFill>
                  <a:schemeClr val="bg1"/>
                </a:solidFill>
                <a:latin typeface="Poppins" panose="00000500000000000000" pitchFamily="2" charset="0"/>
                <a:cs typeface="Poppins" panose="00000500000000000000" pitchFamily="2" charset="0"/>
              </a:rPr>
              <a:t>TIP</a:t>
            </a:r>
          </a:p>
          <a:p>
            <a:r>
              <a:rPr lang="nl-BE" sz="1500" dirty="0">
                <a:solidFill>
                  <a:schemeClr val="bg1"/>
                </a:solidFill>
                <a:latin typeface="Poppins" panose="00000500000000000000" pitchFamily="2" charset="0"/>
                <a:cs typeface="Poppins" panose="00000500000000000000" pitchFamily="2" charset="0"/>
              </a:rPr>
              <a:t>Denk aan het vorige onderdeel ‘foto’s en filmpjes maken’</a:t>
            </a:r>
            <a:endParaRPr lang="nl-BE" sz="1500" dirty="0">
              <a:solidFill>
                <a:schemeClr val="bg1"/>
              </a:solidFill>
              <a:latin typeface="Poppins" panose="00000500000000000000" pitchFamily="2" charset="0"/>
              <a:cs typeface="Poppins" panose="00000500000000000000" pitchFamily="2" charset="0"/>
              <a:sym typeface="Wingdings" panose="05000000000000000000" pitchFamily="2" charset="2"/>
            </a:endParaRPr>
          </a:p>
        </p:txBody>
      </p:sp>
      <p:pic>
        <p:nvPicPr>
          <p:cNvPr id="22" name="Graphic 21">
            <a:extLst>
              <a:ext uri="{FF2B5EF4-FFF2-40B4-BE49-F238E27FC236}">
                <a16:creationId xmlns:a16="http://schemas.microsoft.com/office/drawing/2014/main" id="{3B96740C-0775-82D9-C8B7-3CD29DF1E38C}"/>
              </a:ext>
            </a:extLst>
          </p:cNvPr>
          <p:cNvPicPr>
            <a:picLocks noChangeAspect="1"/>
          </p:cNvPicPr>
          <p:nvPr/>
        </p:nvPicPr>
        <p:blipFill>
          <a:blip>
            <a:extLst>
              <a:ext uri="{96DAC541-7B7A-43D3-8B79-37D633B846F1}">
                <asvg:svgBlip xmlns:asvg="http://schemas.microsoft.com/office/drawing/2016/SVG/main" r:embed="rId6"/>
              </a:ext>
              <a:ext uri="{837473B0-CC2E-450A-ABE3-18F120FF3D39}">
                <a1611:picAttrSrcUrl xmlns:a1611="http://schemas.microsoft.com/office/drawing/2016/11/main" r:id="rId7"/>
              </a:ext>
            </a:extLst>
          </a:blip>
          <a:stretch>
            <a:fillRect/>
          </a:stretch>
        </p:blipFill>
        <p:spPr>
          <a:xfrm>
            <a:off x="2991771" y="5460861"/>
            <a:ext cx="631128" cy="584542"/>
          </a:xfrm>
          <a:prstGeom prst="rect">
            <a:avLst/>
          </a:prstGeom>
        </p:spPr>
      </p:pic>
    </p:spTree>
    <p:extLst>
      <p:ext uri="{BB962C8B-B14F-4D97-AF65-F5344CB8AC3E}">
        <p14:creationId xmlns:p14="http://schemas.microsoft.com/office/powerpoint/2010/main" val="455933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500"/>
                                        <p:tgtEl>
                                          <p:spTgt spid="15">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15">
                                            <p:txEl>
                                              <p:pRg st="1" end="1"/>
                                            </p:txEl>
                                          </p:spTgt>
                                        </p:tgtEl>
                                        <p:attrNameLst>
                                          <p:attrName>style.visibility</p:attrName>
                                        </p:attrNameLst>
                                      </p:cBhvr>
                                      <p:to>
                                        <p:strVal val="visible"/>
                                      </p:to>
                                    </p:set>
                                    <p:animEffect transition="in" filter="wipe(up)">
                                      <p:cBhvr>
                                        <p:cTn id="10" dur="500"/>
                                        <p:tgtEl>
                                          <p:spTgt spid="15">
                                            <p:txEl>
                                              <p:pRg st="1" end="1"/>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15">
                                            <p:txEl>
                                              <p:pRg st="2" end="2"/>
                                            </p:txEl>
                                          </p:spTgt>
                                        </p:tgtEl>
                                        <p:attrNameLst>
                                          <p:attrName>style.visibility</p:attrName>
                                        </p:attrNameLst>
                                      </p:cBhvr>
                                      <p:to>
                                        <p:strVal val="visible"/>
                                      </p:to>
                                    </p:set>
                                    <p:animEffect transition="in" filter="wipe(up)">
                                      <p:cBhvr>
                                        <p:cTn id="13" dur="500"/>
                                        <p:tgtEl>
                                          <p:spTgt spid="15">
                                            <p:txEl>
                                              <p:pRg st="2" end="2"/>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5">
                                            <p:txEl>
                                              <p:pRg st="3" end="3"/>
                                            </p:txEl>
                                          </p:spTgt>
                                        </p:tgtEl>
                                        <p:attrNameLst>
                                          <p:attrName>style.visibility</p:attrName>
                                        </p:attrNameLst>
                                      </p:cBhvr>
                                      <p:to>
                                        <p:strVal val="visible"/>
                                      </p:to>
                                    </p:set>
                                    <p:animEffect transition="in" filter="wipe(up)">
                                      <p:cBhvr>
                                        <p:cTn id="21" dur="500"/>
                                        <p:tgtEl>
                                          <p:spTgt spid="15">
                                            <p:txEl>
                                              <p:pRg st="3" end="3"/>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15">
                                            <p:txEl>
                                              <p:pRg st="4" end="4"/>
                                            </p:txEl>
                                          </p:spTgt>
                                        </p:tgtEl>
                                        <p:attrNameLst>
                                          <p:attrName>style.visibility</p:attrName>
                                        </p:attrNameLst>
                                      </p:cBhvr>
                                      <p:to>
                                        <p:strVal val="visible"/>
                                      </p:to>
                                    </p:set>
                                    <p:animEffect transition="in" filter="wipe(up)">
                                      <p:cBhvr>
                                        <p:cTn id="24" dur="500"/>
                                        <p:tgtEl>
                                          <p:spTgt spid="15">
                                            <p:txEl>
                                              <p:pRg st="4" end="4"/>
                                            </p:tx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500"/>
                                        <p:tgtEl>
                                          <p:spTgt spid="6"/>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6"/>
                                        </p:tgtEl>
                                      </p:cBhvr>
                                    </p:animEffect>
                                    <p:set>
                                      <p:cBhvr>
                                        <p:cTn id="35" dur="1" fill="hold">
                                          <p:stCondLst>
                                            <p:cond delay="499"/>
                                          </p:stCondLst>
                                        </p:cTn>
                                        <p:tgtEl>
                                          <p:spTgt spid="6"/>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22" presetClass="entr" presetSubtype="1" fill="hold" nodeType="withEffect">
                                  <p:stCondLst>
                                    <p:cond delay="0"/>
                                  </p:stCondLst>
                                  <p:childTnLst>
                                    <p:set>
                                      <p:cBhvr>
                                        <p:cTn id="40" dur="1" fill="hold">
                                          <p:stCondLst>
                                            <p:cond delay="0"/>
                                          </p:stCondLst>
                                        </p:cTn>
                                        <p:tgtEl>
                                          <p:spTgt spid="15">
                                            <p:txEl>
                                              <p:pRg st="5" end="5"/>
                                            </p:txEl>
                                          </p:spTgt>
                                        </p:tgtEl>
                                        <p:attrNameLst>
                                          <p:attrName>style.visibility</p:attrName>
                                        </p:attrNameLst>
                                      </p:cBhvr>
                                      <p:to>
                                        <p:strVal val="visible"/>
                                      </p:to>
                                    </p:set>
                                    <p:animEffect transition="in" filter="wipe(up)">
                                      <p:cBhvr>
                                        <p:cTn id="41" dur="500"/>
                                        <p:tgtEl>
                                          <p:spTgt spid="15">
                                            <p:txEl>
                                              <p:pRg st="5" end="5"/>
                                            </p:txEl>
                                          </p:spTgt>
                                        </p:tgtEl>
                                      </p:cBhvr>
                                    </p:animEffect>
                                  </p:childTnLst>
                                </p:cTn>
                              </p:par>
                              <p:par>
                                <p:cTn id="42" presetID="22" presetClass="entr" presetSubtype="1" fill="hold" nodeType="withEffect">
                                  <p:stCondLst>
                                    <p:cond delay="0"/>
                                  </p:stCondLst>
                                  <p:childTnLst>
                                    <p:set>
                                      <p:cBhvr>
                                        <p:cTn id="43" dur="1" fill="hold">
                                          <p:stCondLst>
                                            <p:cond delay="0"/>
                                          </p:stCondLst>
                                        </p:cTn>
                                        <p:tgtEl>
                                          <p:spTgt spid="15">
                                            <p:txEl>
                                              <p:pRg st="6" end="6"/>
                                            </p:txEl>
                                          </p:spTgt>
                                        </p:tgtEl>
                                        <p:attrNameLst>
                                          <p:attrName>style.visibility</p:attrName>
                                        </p:attrNameLst>
                                      </p:cBhvr>
                                      <p:to>
                                        <p:strVal val="visible"/>
                                      </p:to>
                                    </p:set>
                                    <p:animEffect transition="in" filter="wipe(up)">
                                      <p:cBhvr>
                                        <p:cTn id="44" dur="500"/>
                                        <p:tgtEl>
                                          <p:spTgt spid="15">
                                            <p:txEl>
                                              <p:pRg st="6" end="6"/>
                                            </p:txEl>
                                          </p:spTgt>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up)">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15">
                                            <p:txEl>
                                              <p:pRg st="7" end="7"/>
                                            </p:txEl>
                                          </p:spTgt>
                                        </p:tgtEl>
                                        <p:attrNameLst>
                                          <p:attrName>style.visibility</p:attrName>
                                        </p:attrNameLst>
                                      </p:cBhvr>
                                      <p:to>
                                        <p:strVal val="visible"/>
                                      </p:to>
                                    </p:set>
                                    <p:animEffect transition="in" filter="wipe(up)">
                                      <p:cBhvr>
                                        <p:cTn id="52" dur="500"/>
                                        <p:tgtEl>
                                          <p:spTgt spid="15">
                                            <p:txEl>
                                              <p:pRg st="7" end="7"/>
                                            </p:txEl>
                                          </p:spTgt>
                                        </p:tgtEl>
                                      </p:cBhvr>
                                    </p:animEffect>
                                  </p:childTnLst>
                                </p:cTn>
                              </p:par>
                              <p:par>
                                <p:cTn id="53" presetID="22" presetClass="entr" presetSubtype="1" fill="hold" nodeType="withEffect">
                                  <p:stCondLst>
                                    <p:cond delay="0"/>
                                  </p:stCondLst>
                                  <p:childTnLst>
                                    <p:set>
                                      <p:cBhvr>
                                        <p:cTn id="54" dur="1" fill="hold">
                                          <p:stCondLst>
                                            <p:cond delay="0"/>
                                          </p:stCondLst>
                                        </p:cTn>
                                        <p:tgtEl>
                                          <p:spTgt spid="15">
                                            <p:txEl>
                                              <p:pRg st="8" end="8"/>
                                            </p:txEl>
                                          </p:spTgt>
                                        </p:tgtEl>
                                        <p:attrNameLst>
                                          <p:attrName>style.visibility</p:attrName>
                                        </p:attrNameLst>
                                      </p:cBhvr>
                                      <p:to>
                                        <p:strVal val="visible"/>
                                      </p:to>
                                    </p:set>
                                    <p:animEffect transition="in" filter="wipe(up)">
                                      <p:cBhvr>
                                        <p:cTn id="55" dur="500"/>
                                        <p:tgtEl>
                                          <p:spTgt spid="15">
                                            <p:txEl>
                                              <p:pRg st="8" end="8"/>
                                            </p:txEl>
                                          </p:spTgt>
                                        </p:tgtEl>
                                      </p:cBhvr>
                                    </p:animEffect>
                                  </p:childTnLst>
                                </p:cTn>
                              </p:par>
                              <p:par>
                                <p:cTn id="56" presetID="0" presetClass="path" presetSubtype="0" accel="50000" decel="50000" fill="hold" grpId="1" nodeType="withEffect">
                                  <p:stCondLst>
                                    <p:cond delay="0"/>
                                  </p:stCondLst>
                                  <p:childTnLst>
                                    <p:animMotion origin="layout" path="M -0.00039 -0.00069 L -0.00039 -0.00069 C -0.00287 0.00186 -0.00508 0.00487 -0.00768 0.00695 C -0.01133 0.00973 -0.01524 0.01158 -0.01914 0.0132 C -0.02396 0.01528 -0.02878 0.01713 -0.0336 0.01829 C -0.04297 0.02084 -0.05378 0.0213 -0.06315 0.02223 L -0.07682 0.02477 C -0.07982 0.02524 -0.08268 0.02616 -0.08555 0.02593 C -0.09662 0.0257 -0.10768 0.02431 -0.11875 0.02338 C -0.1194 0.02269 -0.12005 0.02153 -0.12084 0.02084 C -0.12643 0.01644 -0.12396 0.02061 -0.12591 0.01713 L -0.12448 0.01575 L -0.12656 0.02084 " pathEditMode="relative" ptsTypes="AAAAAAAAAAAAA">
                                      <p:cBhvr>
                                        <p:cTn id="57" dur="2000" fill="hold"/>
                                        <p:tgtEl>
                                          <p:spTgt spid="16"/>
                                        </p:tgtEl>
                                        <p:attrNameLst>
                                          <p:attrName>ppt_x</p:attrName>
                                          <p:attrName>ppt_y</p:attrName>
                                        </p:attrNameLst>
                                      </p:cBhvr>
                                    </p:animMotion>
                                  </p:childTnLst>
                                </p:cTn>
                              </p:par>
                              <p:par>
                                <p:cTn id="58" presetID="53" presetClass="entr" presetSubtype="16"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par>
                                <p:cTn id="63" presetID="53" presetClass="entr" presetSubtype="16" fill="hold"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15">
                                            <p:txEl>
                                              <p:pRg st="9" end="9"/>
                                            </p:txEl>
                                          </p:spTgt>
                                        </p:tgtEl>
                                        <p:attrNameLst>
                                          <p:attrName>style.visibility</p:attrName>
                                        </p:attrNameLst>
                                      </p:cBhvr>
                                      <p:to>
                                        <p:strVal val="visible"/>
                                      </p:to>
                                    </p:set>
                                    <p:animEffect transition="in" filter="wipe(up)">
                                      <p:cBhvr>
                                        <p:cTn id="72" dur="500"/>
                                        <p:tgtEl>
                                          <p:spTgt spid="15">
                                            <p:txEl>
                                              <p:pRg st="9" end="9"/>
                                            </p:txEl>
                                          </p:spTgt>
                                        </p:tgtEl>
                                      </p:cBhvr>
                                    </p:animEffect>
                                  </p:childTnLst>
                                </p:cTn>
                              </p:par>
                              <p:par>
                                <p:cTn id="73" presetID="22" presetClass="entr" presetSubtype="1" fill="hold" nodeType="withEffect">
                                  <p:stCondLst>
                                    <p:cond delay="0"/>
                                  </p:stCondLst>
                                  <p:childTnLst>
                                    <p:set>
                                      <p:cBhvr>
                                        <p:cTn id="74" dur="1" fill="hold">
                                          <p:stCondLst>
                                            <p:cond delay="0"/>
                                          </p:stCondLst>
                                        </p:cTn>
                                        <p:tgtEl>
                                          <p:spTgt spid="15">
                                            <p:txEl>
                                              <p:pRg st="10" end="10"/>
                                            </p:txEl>
                                          </p:spTgt>
                                        </p:tgtEl>
                                        <p:attrNameLst>
                                          <p:attrName>style.visibility</p:attrName>
                                        </p:attrNameLst>
                                      </p:cBhvr>
                                      <p:to>
                                        <p:strVal val="visible"/>
                                      </p:to>
                                    </p:set>
                                    <p:animEffect transition="in" filter="wipe(up)">
                                      <p:cBhvr>
                                        <p:cTn id="75" dur="500"/>
                                        <p:tgtEl>
                                          <p:spTgt spid="15">
                                            <p:txEl>
                                              <p:pRg st="10" end="10"/>
                                            </p:txEl>
                                          </p:spTgt>
                                        </p:tgtEl>
                                      </p:cBhvr>
                                    </p:animEffect>
                                  </p:childTnLst>
                                </p:cTn>
                              </p:par>
                              <p:par>
                                <p:cTn id="76" presetID="10" presetClass="exit" presetSubtype="0" fill="hold" grpId="2" nodeType="withEffect">
                                  <p:stCondLst>
                                    <p:cond delay="0"/>
                                  </p:stCondLst>
                                  <p:childTnLst>
                                    <p:animEffect transition="out" filter="fade">
                                      <p:cBhvr>
                                        <p:cTn id="77" dur="500"/>
                                        <p:tgtEl>
                                          <p:spTgt spid="16"/>
                                        </p:tgtEl>
                                      </p:cBhvr>
                                    </p:animEffect>
                                    <p:set>
                                      <p:cBhvr>
                                        <p:cTn id="78" dur="1" fill="hold">
                                          <p:stCondLst>
                                            <p:cond delay="499"/>
                                          </p:stCondLst>
                                        </p:cTn>
                                        <p:tgtEl>
                                          <p:spTgt spid="16"/>
                                        </p:tgtEl>
                                        <p:attrNameLst>
                                          <p:attrName>style.visibility</p:attrName>
                                        </p:attrNameLst>
                                      </p:cBhvr>
                                      <p:to>
                                        <p:strVal val="hidden"/>
                                      </p:to>
                                    </p:set>
                                  </p:childTnLst>
                                </p:cTn>
                              </p:par>
                              <p:par>
                                <p:cTn id="79" presetID="22" presetClass="entr" presetSubtype="1"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up)">
                                      <p:cBhvr>
                                        <p:cTn id="81" dur="500"/>
                                        <p:tgtEl>
                                          <p:spTgt spid="17"/>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wipe(up)">
                                      <p:cBhvr>
                                        <p:cTn id="8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4" grpId="0" animBg="1"/>
      <p:bldP spid="14" grpId="1" animBg="1"/>
      <p:bldP spid="16" grpId="0" animBg="1"/>
      <p:bldP spid="16" grpId="1" animBg="1"/>
      <p:bldP spid="16" grpId="2" animBg="1"/>
      <p:bldP spid="17" grpId="0" animBg="1"/>
      <p:bldP spid="18"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CCF8F-B377-602E-0DED-1291A43BAFCB}"/>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0B24A0B5-F521-2399-04A6-E9BE00A3CF30}"/>
              </a:ext>
            </a:extLst>
          </p:cNvPr>
          <p:cNvPicPr>
            <a:picLocks noChangeAspect="1"/>
          </p:cNvPicPr>
          <p:nvPr/>
        </p:nvPicPr>
        <p:blipFill>
          <a:blip r:embed="rId3"/>
          <a:stretch>
            <a:fillRect/>
          </a:stretch>
        </p:blipFill>
        <p:spPr>
          <a:xfrm>
            <a:off x="7192847" y="1755206"/>
            <a:ext cx="4999153" cy="5102794"/>
          </a:xfrm>
          <a:prstGeom prst="rect">
            <a:avLst/>
          </a:prstGeom>
        </p:spPr>
      </p:pic>
      <p:sp>
        <p:nvSpPr>
          <p:cNvPr id="13" name="Rechthoek 12">
            <a:extLst>
              <a:ext uri="{FF2B5EF4-FFF2-40B4-BE49-F238E27FC236}">
                <a16:creationId xmlns:a16="http://schemas.microsoft.com/office/drawing/2014/main" id="{3A7512CC-4FE5-9B57-B9BC-B646526ABEB9}"/>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63FCD1E-7C9F-FF43-37A3-473C03327239}"/>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FC8BC6EE-2037-6D93-9F37-B67BAA744470}"/>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20</a:t>
            </a:fld>
            <a:endParaRPr lang="nl-BE" dirty="0"/>
          </a:p>
        </p:txBody>
      </p:sp>
      <p:sp>
        <p:nvSpPr>
          <p:cNvPr id="9" name="Title 1">
            <a:extLst>
              <a:ext uri="{FF2B5EF4-FFF2-40B4-BE49-F238E27FC236}">
                <a16:creationId xmlns:a16="http://schemas.microsoft.com/office/drawing/2014/main" id="{7E6E1D31-8C9B-9206-C792-6EF03A757B82}"/>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Stap voor stap</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B6061577-CBDF-7079-362E-1D802F9382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2C7BAF56-0FC3-32F2-6C46-45FA0739F13D}"/>
              </a:ext>
            </a:extLst>
          </p:cNvPr>
          <p:cNvSpPr txBox="1"/>
          <p:nvPr/>
        </p:nvSpPr>
        <p:spPr>
          <a:xfrm>
            <a:off x="612011" y="1557287"/>
            <a:ext cx="9001546" cy="3416320"/>
          </a:xfrm>
          <a:prstGeom prst="rect">
            <a:avLst/>
          </a:prstGeom>
          <a:noFill/>
        </p:spPr>
        <p:txBody>
          <a:bodyPr wrap="square" rtlCol="0">
            <a:spAutoFit/>
          </a:bodyPr>
          <a:lstStyle/>
          <a:p>
            <a:pPr marL="342900" indent="-342900">
              <a:buAutoNum type="arabicPeriod"/>
            </a:pPr>
            <a:r>
              <a:rPr lang="nl-NL" b="1" dirty="0">
                <a:latin typeface="Poppins" panose="00000500000000000000" pitchFamily="2" charset="0"/>
                <a:cs typeface="Poppins" panose="00000500000000000000" pitchFamily="2" charset="0"/>
              </a:rPr>
              <a:t>Kies het juiste formaat</a:t>
            </a:r>
          </a:p>
          <a:p>
            <a:pPr lvl="3"/>
            <a:r>
              <a:rPr lang="nl-NL" dirty="0">
                <a:latin typeface="Poppins" panose="00000500000000000000" pitchFamily="2" charset="0"/>
                <a:cs typeface="Poppins" panose="00000500000000000000" pitchFamily="2" charset="0"/>
                <a:sym typeface="Wingdings" panose="05000000000000000000" pitchFamily="2" charset="2"/>
              </a:rPr>
              <a:t> </a:t>
            </a:r>
            <a:r>
              <a:rPr lang="nl-NL" dirty="0">
                <a:latin typeface="Poppins" panose="00000500000000000000" pitchFamily="2" charset="0"/>
                <a:cs typeface="Poppins" panose="00000500000000000000" pitchFamily="2" charset="0"/>
              </a:rPr>
              <a:t>Afhankelijk van je kanaal </a:t>
            </a:r>
          </a:p>
          <a:p>
            <a:pPr marL="342900" indent="-342900">
              <a:buAutoNum type="arabicPeriod"/>
            </a:pPr>
            <a:r>
              <a:rPr lang="nl-NL" b="1" dirty="0">
                <a:latin typeface="Poppins" panose="00000500000000000000" pitchFamily="2" charset="0"/>
                <a:cs typeface="Poppins" panose="00000500000000000000" pitchFamily="2" charset="0"/>
              </a:rPr>
              <a:t>Kies je template</a:t>
            </a:r>
          </a:p>
          <a:p>
            <a:pPr lvl="3"/>
            <a:r>
              <a:rPr lang="nl-NL" dirty="0">
                <a:latin typeface="Poppins" panose="00000500000000000000" pitchFamily="2" charset="0"/>
                <a:cs typeface="Poppins" panose="00000500000000000000" pitchFamily="2" charset="0"/>
                <a:sym typeface="Wingdings" panose="05000000000000000000" pitchFamily="2" charset="2"/>
              </a:rPr>
              <a:t> Vertrekpunt </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Voeg foto toe</a:t>
            </a:r>
          </a:p>
          <a:p>
            <a:pPr lvl="3"/>
            <a:r>
              <a:rPr lang="nl-NL" dirty="0">
                <a:latin typeface="Poppins" panose="00000500000000000000" pitchFamily="2" charset="0"/>
                <a:cs typeface="Poppins" panose="00000500000000000000" pitchFamily="2" charset="0"/>
                <a:sym typeface="Wingdings" panose="05000000000000000000" pitchFamily="2" charset="2"/>
              </a:rPr>
              <a:t> Ondersteund ontwerp en onderwerp duidelijk</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Voeg tekst toe</a:t>
            </a:r>
          </a:p>
          <a:p>
            <a:pPr lvl="3"/>
            <a:r>
              <a:rPr lang="nl-NL" dirty="0">
                <a:latin typeface="Poppins" panose="00000500000000000000" pitchFamily="2" charset="0"/>
                <a:cs typeface="Poppins" panose="00000500000000000000" pitchFamily="2" charset="0"/>
                <a:sym typeface="Wingdings" panose="05000000000000000000" pitchFamily="2" charset="2"/>
              </a:rPr>
              <a:t> Eerste boodschap en begeleidende tekst al wat voorbereiden</a:t>
            </a:r>
            <a:endParaRPr lang="nl-NL" dirty="0">
              <a:latin typeface="Poppins" panose="00000500000000000000" pitchFamily="2" charset="0"/>
              <a:cs typeface="Poppins" panose="00000500000000000000" pitchFamily="2" charset="0"/>
            </a:endParaRPr>
          </a:p>
          <a:p>
            <a:pPr marL="342900" indent="-342900">
              <a:buAutoNum type="arabicPeriod"/>
            </a:pPr>
            <a:r>
              <a:rPr lang="nl-NL" b="1" dirty="0">
                <a:latin typeface="Poppins" panose="00000500000000000000" pitchFamily="2" charset="0"/>
                <a:cs typeface="Poppins" panose="00000500000000000000" pitchFamily="2" charset="0"/>
              </a:rPr>
              <a:t>Pas je huisstijl toe</a:t>
            </a:r>
          </a:p>
          <a:p>
            <a:pPr lvl="3"/>
            <a:r>
              <a:rPr lang="nl-NL" dirty="0">
                <a:latin typeface="Poppins" panose="00000500000000000000" pitchFamily="2" charset="0"/>
                <a:cs typeface="Poppins" panose="00000500000000000000" pitchFamily="2" charset="0"/>
                <a:sym typeface="Wingdings" panose="05000000000000000000" pitchFamily="2" charset="2"/>
              </a:rPr>
              <a:t> Herkenbare elementen (logo, kleuren, …)</a:t>
            </a:r>
          </a:p>
          <a:p>
            <a:pPr marL="342900" indent="-342900">
              <a:buAutoNum type="arabicPeriod"/>
            </a:pPr>
            <a:r>
              <a:rPr lang="nl-NL" b="1" dirty="0">
                <a:latin typeface="Poppins" panose="00000500000000000000" pitchFamily="2" charset="0"/>
                <a:cs typeface="Poppins" panose="00000500000000000000" pitchFamily="2" charset="0"/>
                <a:sym typeface="Wingdings" panose="05000000000000000000" pitchFamily="2" charset="2"/>
              </a:rPr>
              <a:t>Downloaden</a:t>
            </a:r>
          </a:p>
          <a:p>
            <a:pPr lvl="3"/>
            <a:r>
              <a:rPr lang="nl-NL" dirty="0">
                <a:latin typeface="Poppins" panose="00000500000000000000" pitchFamily="2" charset="0"/>
                <a:cs typeface="Poppins" panose="00000500000000000000" pitchFamily="2" charset="0"/>
                <a:sym typeface="Wingdings" panose="05000000000000000000" pitchFamily="2" charset="2"/>
              </a:rPr>
              <a:t> In het juiste bestandsformaat</a:t>
            </a:r>
          </a:p>
        </p:txBody>
      </p:sp>
      <p:sp>
        <p:nvSpPr>
          <p:cNvPr id="7" name="Tekstvak 6">
            <a:extLst>
              <a:ext uri="{FF2B5EF4-FFF2-40B4-BE49-F238E27FC236}">
                <a16:creationId xmlns:a16="http://schemas.microsoft.com/office/drawing/2014/main" id="{FEB98597-5EAF-7717-7A37-753E402005BE}"/>
              </a:ext>
            </a:extLst>
          </p:cNvPr>
          <p:cNvSpPr txBox="1"/>
          <p:nvPr/>
        </p:nvSpPr>
        <p:spPr>
          <a:xfrm>
            <a:off x="6971033" y="4762746"/>
            <a:ext cx="4608956" cy="1754326"/>
          </a:xfrm>
          <a:prstGeom prst="rect">
            <a:avLst/>
          </a:prstGeom>
          <a:solidFill>
            <a:srgbClr val="E91D24"/>
          </a:solidFill>
        </p:spPr>
        <p:txBody>
          <a:bodyPr wrap="square">
            <a:spAutoFit/>
          </a:bodyPr>
          <a:lstStyle/>
          <a:p>
            <a:r>
              <a:rPr lang="nl-NL" u="sng" dirty="0">
                <a:solidFill>
                  <a:schemeClr val="bg1"/>
                </a:solidFill>
                <a:latin typeface="Poppins" panose="00000500000000000000" pitchFamily="2" charset="0"/>
                <a:cs typeface="Poppins" panose="00000500000000000000" pitchFamily="2" charset="0"/>
              </a:rPr>
              <a:t>TIP</a:t>
            </a:r>
          </a:p>
          <a:p>
            <a:r>
              <a:rPr lang="nl-BE" dirty="0">
                <a:solidFill>
                  <a:schemeClr val="bg1"/>
                </a:solidFill>
                <a:latin typeface="Poppins" panose="00000500000000000000" pitchFamily="2" charset="0"/>
                <a:cs typeface="Poppins" panose="00000500000000000000" pitchFamily="2" charset="0"/>
                <a:sym typeface="Wingdings" panose="05000000000000000000" pitchFamily="2" charset="2"/>
              </a:rPr>
              <a:t>Een goede voorbereiding spaart je tijd: </a:t>
            </a:r>
          </a:p>
          <a:p>
            <a:r>
              <a:rPr lang="nl-BE" dirty="0">
                <a:solidFill>
                  <a:schemeClr val="bg1"/>
                </a:solidFill>
                <a:latin typeface="Poppins" panose="00000500000000000000" pitchFamily="2" charset="0"/>
                <a:cs typeface="Poppins" panose="00000500000000000000" pitchFamily="2" charset="0"/>
                <a:sym typeface="Wingdings" panose="05000000000000000000" pitchFamily="2" charset="2"/>
              </a:rPr>
              <a:t>verzamel vooraf je logo’s, kleuren, lettertype, foto’s en nodige informatie.</a:t>
            </a:r>
          </a:p>
          <a:p>
            <a:r>
              <a:rPr lang="nl-BE" dirty="0">
                <a:solidFill>
                  <a:schemeClr val="bg1"/>
                </a:solidFill>
                <a:latin typeface="Poppins" panose="00000500000000000000" pitchFamily="2" charset="0"/>
                <a:cs typeface="Poppins" panose="00000500000000000000" pitchFamily="2" charset="0"/>
                <a:sym typeface="Wingdings" panose="05000000000000000000" pitchFamily="2" charset="2"/>
              </a:rPr>
              <a:t>Zo wordt het maken van een nieuwe post veel eenvoudiger</a:t>
            </a:r>
            <a:r>
              <a:rPr lang="nl-BE" dirty="0">
                <a:solidFill>
                  <a:schemeClr val="bg1"/>
                </a:solidFill>
                <a:sym typeface="Wingdings" panose="05000000000000000000" pitchFamily="2" charset="2"/>
              </a:rPr>
              <a:t>. </a:t>
            </a:r>
          </a:p>
        </p:txBody>
      </p:sp>
      <p:pic>
        <p:nvPicPr>
          <p:cNvPr id="12" name="Graphic 11">
            <a:extLst>
              <a:ext uri="{FF2B5EF4-FFF2-40B4-BE49-F238E27FC236}">
                <a16:creationId xmlns:a16="http://schemas.microsoft.com/office/drawing/2014/main" id="{D7E656E9-7738-A70F-CE8E-44582AA05E3B}"/>
              </a:ext>
            </a:extLst>
          </p:cNvPr>
          <p:cNvPicPr>
            <a:picLocks noChangeAspect="1"/>
          </p:cNvPicPr>
          <p:nvPr/>
        </p:nvPicPr>
        <p:blipFill>
          <a:blip>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0814828" y="4210957"/>
            <a:ext cx="952043" cy="881769"/>
          </a:xfrm>
          <a:prstGeom prst="rect">
            <a:avLst/>
          </a:prstGeom>
        </p:spPr>
      </p:pic>
    </p:spTree>
    <p:extLst>
      <p:ext uri="{BB962C8B-B14F-4D97-AF65-F5344CB8AC3E}">
        <p14:creationId xmlns:p14="http://schemas.microsoft.com/office/powerpoint/2010/main" val="374706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F2E6F-3D17-95DF-019E-CD60E9706C85}"/>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E09F181E-D7FB-251B-8498-AFF0FC0F2388}"/>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6B73A214-DD31-BEAA-30AD-5F730787AB63}"/>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B8E9F5B4-C76B-1042-5B73-66433A4DCBA2}"/>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21</a:t>
            </a:fld>
            <a:endParaRPr lang="nl-BE" dirty="0"/>
          </a:p>
        </p:txBody>
      </p:sp>
      <p:sp>
        <p:nvSpPr>
          <p:cNvPr id="9" name="Title 1">
            <a:extLst>
              <a:ext uri="{FF2B5EF4-FFF2-40B4-BE49-F238E27FC236}">
                <a16:creationId xmlns:a16="http://schemas.microsoft.com/office/drawing/2014/main" id="{239A4FD4-5A38-C928-77AE-E8D8E212DDD3}"/>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B54F18B-92B0-2497-45E2-60D5692E53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9E2817A4-BC25-7DC2-E91E-951262D7D7B6}"/>
              </a:ext>
            </a:extLst>
          </p:cNvPr>
          <p:cNvSpPr txBox="1"/>
          <p:nvPr/>
        </p:nvSpPr>
        <p:spPr>
          <a:xfrm>
            <a:off x="612010" y="1557287"/>
            <a:ext cx="3177395" cy="369332"/>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1.   Situatie</a:t>
            </a:r>
          </a:p>
        </p:txBody>
      </p:sp>
      <p:pic>
        <p:nvPicPr>
          <p:cNvPr id="7" name="Afbeelding 6">
            <a:extLst>
              <a:ext uri="{FF2B5EF4-FFF2-40B4-BE49-F238E27FC236}">
                <a16:creationId xmlns:a16="http://schemas.microsoft.com/office/drawing/2014/main" id="{90C1998B-F3C3-B5BD-4794-08DE6816907C}"/>
              </a:ext>
            </a:extLst>
          </p:cNvPr>
          <p:cNvPicPr>
            <a:picLocks noChangeAspect="1"/>
          </p:cNvPicPr>
          <p:nvPr/>
        </p:nvPicPr>
        <p:blipFill>
          <a:blip r:embed="rId4"/>
          <a:stretch>
            <a:fillRect/>
          </a:stretch>
        </p:blipFill>
        <p:spPr>
          <a:xfrm>
            <a:off x="7192847" y="1755206"/>
            <a:ext cx="4999153" cy="5102794"/>
          </a:xfrm>
          <a:prstGeom prst="rect">
            <a:avLst/>
          </a:prstGeom>
        </p:spPr>
      </p:pic>
      <p:sp>
        <p:nvSpPr>
          <p:cNvPr id="12" name="Tekstvak 11">
            <a:extLst>
              <a:ext uri="{FF2B5EF4-FFF2-40B4-BE49-F238E27FC236}">
                <a16:creationId xmlns:a16="http://schemas.microsoft.com/office/drawing/2014/main" id="{A9C02BC3-4123-F11A-5E0C-CE66ECDA35A9}"/>
              </a:ext>
            </a:extLst>
          </p:cNvPr>
          <p:cNvSpPr txBox="1"/>
          <p:nvPr/>
        </p:nvSpPr>
        <p:spPr>
          <a:xfrm>
            <a:off x="1114896" y="2340060"/>
            <a:ext cx="9962207" cy="3093154"/>
          </a:xfrm>
          <a:prstGeom prst="rect">
            <a:avLst/>
          </a:prstGeom>
          <a:solidFill>
            <a:srgbClr val="E91D24"/>
          </a:solidFill>
        </p:spPr>
        <p:txBody>
          <a:bodyPr wrap="square">
            <a:spAutoFit/>
          </a:bodyPr>
          <a:lstStyle/>
          <a:p>
            <a:r>
              <a:rPr lang="nl-NL" sz="1500" dirty="0">
                <a:solidFill>
                  <a:schemeClr val="bg1"/>
                </a:solidFill>
                <a:latin typeface="Poppins" panose="00000500000000000000" pitchFamily="2" charset="0"/>
                <a:cs typeface="Poppins" panose="00000500000000000000" pitchFamily="2" charset="0"/>
              </a:rPr>
              <a:t>Jullie karateclub organiseert een gratis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karate voor kinderen en jongeren van 6 tot 16 jaar die nog geen karate beoefenen. Iedereen kan gratis deelnemen. </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rPr>
              <a:t>Het is een leuke en laagdrempelige kennismaking met karate. Je hoeft geen ervaring te hebben en sportkledij is voldoende.</a:t>
            </a:r>
          </a:p>
          <a:p>
            <a:r>
              <a:rPr lang="nl-NL" sz="1500" dirty="0">
                <a:solidFill>
                  <a:schemeClr val="bg1"/>
                </a:solidFill>
                <a:latin typeface="Poppins" panose="00000500000000000000" pitchFamily="2" charset="0"/>
                <a:cs typeface="Poppins" panose="00000500000000000000" pitchFamily="2" charset="0"/>
              </a:rPr>
              <a:t>Jullie willen met deze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nieuwe leden bereiken en mensen uitnodigen om kennis te maken met de club.</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rPr>
              <a:t>De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gaat door op zaterdag 24 oktober 2026 en start om 14.00 uur. De les duurt anderhalf uur.</a:t>
            </a:r>
          </a:p>
          <a:p>
            <a:r>
              <a:rPr lang="nl-NL" sz="1500" dirty="0">
                <a:solidFill>
                  <a:schemeClr val="bg1"/>
                </a:solidFill>
                <a:latin typeface="Poppins" panose="00000500000000000000" pitchFamily="2" charset="0"/>
                <a:cs typeface="Poppins" panose="00000500000000000000" pitchFamily="2" charset="0"/>
              </a:rPr>
              <a:t>De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vindt plaats in Sporthal Karate, </a:t>
            </a:r>
            <a:r>
              <a:rPr lang="nl-NL" sz="1500" dirty="0" err="1">
                <a:solidFill>
                  <a:schemeClr val="bg1"/>
                </a:solidFill>
                <a:latin typeface="Poppins" panose="00000500000000000000" pitchFamily="2" charset="0"/>
                <a:cs typeface="Poppins" panose="00000500000000000000" pitchFamily="2" charset="0"/>
              </a:rPr>
              <a:t>Oudenaardsesteenweg</a:t>
            </a:r>
            <a:r>
              <a:rPr lang="nl-NL" sz="1500" dirty="0">
                <a:solidFill>
                  <a:schemeClr val="bg1"/>
                </a:solidFill>
                <a:latin typeface="Poppins" panose="00000500000000000000" pitchFamily="2" charset="0"/>
                <a:cs typeface="Poppins" panose="00000500000000000000" pitchFamily="2" charset="0"/>
              </a:rPr>
              <a:t> 839, 9420 </a:t>
            </a:r>
            <a:r>
              <a:rPr lang="nl-NL" sz="1500" dirty="0" err="1">
                <a:solidFill>
                  <a:schemeClr val="bg1"/>
                </a:solidFill>
                <a:latin typeface="Poppins" panose="00000500000000000000" pitchFamily="2" charset="0"/>
                <a:cs typeface="Poppins" panose="00000500000000000000" pitchFamily="2" charset="0"/>
              </a:rPr>
              <a:t>Burst</a:t>
            </a:r>
            <a:r>
              <a:rPr lang="nl-NL" sz="1500" dirty="0">
                <a:solidFill>
                  <a:schemeClr val="bg1"/>
                </a:solidFill>
                <a:latin typeface="Poppins" panose="00000500000000000000" pitchFamily="2" charset="0"/>
                <a:cs typeface="Poppins" panose="00000500000000000000" pitchFamily="2" charset="0"/>
              </a:rPr>
              <a:t>.</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rPr>
              <a:t>Website: www.karateclub.be</a:t>
            </a:r>
          </a:p>
          <a:p>
            <a:r>
              <a:rPr lang="nl-NL" sz="1500" dirty="0">
                <a:solidFill>
                  <a:schemeClr val="bg1"/>
                </a:solidFill>
                <a:latin typeface="Poppins" panose="00000500000000000000" pitchFamily="2" charset="0"/>
                <a:cs typeface="Poppins" panose="00000500000000000000" pitchFamily="2" charset="0"/>
              </a:rPr>
              <a:t>Emailadres: info@karateclub.be</a:t>
            </a:r>
          </a:p>
        </p:txBody>
      </p:sp>
    </p:spTree>
    <p:extLst>
      <p:ext uri="{BB962C8B-B14F-4D97-AF65-F5344CB8AC3E}">
        <p14:creationId xmlns:p14="http://schemas.microsoft.com/office/powerpoint/2010/main" val="246366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2CEBB-850A-F009-87B7-2492F3D365F6}"/>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54A38F97-F511-9310-CC35-ED948837BAF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03BF7E54-4F0C-C670-7E5C-2F561108D238}"/>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E054B251-B545-38F1-808C-696A5AA9B7DF}"/>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22</a:t>
            </a:fld>
            <a:endParaRPr lang="nl-BE" dirty="0"/>
          </a:p>
        </p:txBody>
      </p:sp>
      <p:sp>
        <p:nvSpPr>
          <p:cNvPr id="9" name="Title 1">
            <a:extLst>
              <a:ext uri="{FF2B5EF4-FFF2-40B4-BE49-F238E27FC236}">
                <a16:creationId xmlns:a16="http://schemas.microsoft.com/office/drawing/2014/main" id="{2D17C31D-2754-2E05-6850-B76608F611FF}"/>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D7829ED-7817-399D-CF88-8E9A6AB1FF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CEC7FD0C-774A-D40F-0797-99B22D7E93B0}"/>
              </a:ext>
            </a:extLst>
          </p:cNvPr>
          <p:cNvSpPr txBox="1"/>
          <p:nvPr/>
        </p:nvSpPr>
        <p:spPr>
          <a:xfrm>
            <a:off x="612010" y="1557287"/>
            <a:ext cx="4697927" cy="646331"/>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2.   Facebook / Instagram</a:t>
            </a:r>
          </a:p>
          <a:p>
            <a:r>
              <a:rPr lang="nl-NL" dirty="0">
                <a:latin typeface="Poppins" panose="00000500000000000000" pitchFamily="2" charset="0"/>
                <a:cs typeface="Poppins" panose="00000500000000000000" pitchFamily="2" charset="0"/>
                <a:sym typeface="Wingdings" panose="05000000000000000000" pitchFamily="2" charset="2"/>
              </a:rPr>
              <a:t> Bepaal eerst je doel en boodschap</a:t>
            </a:r>
          </a:p>
        </p:txBody>
      </p:sp>
      <p:pic>
        <p:nvPicPr>
          <p:cNvPr id="7" name="Afbeelding 6">
            <a:extLst>
              <a:ext uri="{FF2B5EF4-FFF2-40B4-BE49-F238E27FC236}">
                <a16:creationId xmlns:a16="http://schemas.microsoft.com/office/drawing/2014/main" id="{0966E79A-5F5D-1957-7A65-AFF3EF43FA94}"/>
              </a:ext>
            </a:extLst>
          </p:cNvPr>
          <p:cNvPicPr>
            <a:picLocks noChangeAspect="1"/>
          </p:cNvPicPr>
          <p:nvPr/>
        </p:nvPicPr>
        <p:blipFill>
          <a:blip r:embed="rId4"/>
          <a:stretch>
            <a:fillRect/>
          </a:stretch>
        </p:blipFill>
        <p:spPr>
          <a:xfrm>
            <a:off x="7192847" y="1755206"/>
            <a:ext cx="4999153" cy="5102794"/>
          </a:xfrm>
          <a:prstGeom prst="rect">
            <a:avLst/>
          </a:prstGeom>
        </p:spPr>
      </p:pic>
      <p:graphicFrame>
        <p:nvGraphicFramePr>
          <p:cNvPr id="3" name="Tabel 2">
            <a:extLst>
              <a:ext uri="{FF2B5EF4-FFF2-40B4-BE49-F238E27FC236}">
                <a16:creationId xmlns:a16="http://schemas.microsoft.com/office/drawing/2014/main" id="{E587603A-BED8-4D73-B7E1-27A95E759717}"/>
              </a:ext>
            </a:extLst>
          </p:cNvPr>
          <p:cNvGraphicFramePr>
            <a:graphicFrameLocks noGrp="1"/>
          </p:cNvGraphicFramePr>
          <p:nvPr>
            <p:extLst>
              <p:ext uri="{D42A27DB-BD31-4B8C-83A1-F6EECF244321}">
                <p14:modId xmlns:p14="http://schemas.microsoft.com/office/powerpoint/2010/main" val="3826597051"/>
              </p:ext>
            </p:extLst>
          </p:nvPr>
        </p:nvGraphicFramePr>
        <p:xfrm>
          <a:off x="612010" y="2491791"/>
          <a:ext cx="10788317" cy="2808922"/>
        </p:xfrm>
        <a:graphic>
          <a:graphicData uri="http://schemas.openxmlformats.org/drawingml/2006/table">
            <a:tbl>
              <a:tblPr firstRow="1" firstCol="1" bandRow="1"/>
              <a:tblGrid>
                <a:gridCol w="1688876">
                  <a:extLst>
                    <a:ext uri="{9D8B030D-6E8A-4147-A177-3AD203B41FA5}">
                      <a16:colId xmlns:a16="http://schemas.microsoft.com/office/drawing/2014/main" val="907038248"/>
                    </a:ext>
                  </a:extLst>
                </a:gridCol>
                <a:gridCol w="3244356">
                  <a:extLst>
                    <a:ext uri="{9D8B030D-6E8A-4147-A177-3AD203B41FA5}">
                      <a16:colId xmlns:a16="http://schemas.microsoft.com/office/drawing/2014/main" val="3535535360"/>
                    </a:ext>
                  </a:extLst>
                </a:gridCol>
                <a:gridCol w="5855085">
                  <a:extLst>
                    <a:ext uri="{9D8B030D-6E8A-4147-A177-3AD203B41FA5}">
                      <a16:colId xmlns:a16="http://schemas.microsoft.com/office/drawing/2014/main" val="1026153422"/>
                    </a:ext>
                  </a:extLst>
                </a:gridCol>
              </a:tblGrid>
              <a:tr h="442128">
                <a:tc>
                  <a:txBody>
                    <a:bodyPr/>
                    <a:lstStyle/>
                    <a:p>
                      <a:pPr>
                        <a:lnSpc>
                          <a:spcPct val="107000"/>
                        </a:lnSpc>
                        <a:spcAft>
                          <a:spcPts val="800"/>
                        </a:spcAft>
                        <a:buNone/>
                      </a:pPr>
                      <a:r>
                        <a:rPr lang="nl-BE" sz="100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nl-BE" sz="2000" b="1" dirty="0">
                          <a:effectLst/>
                          <a:latin typeface="Poppins Light" panose="00000400000000000000" pitchFamily="2" charset="0"/>
                          <a:ea typeface="Calibri" panose="020F0502020204030204" pitchFamily="34" charset="0"/>
                          <a:cs typeface="Times New Roman" panose="02020603050405020304" pitchFamily="18" charset="0"/>
                        </a:rPr>
                        <a:t>Doel</a:t>
                      </a:r>
                      <a:endParaRPr lang="nl-BE" sz="2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1D24"/>
                    </a:solidFill>
                  </a:tcPr>
                </a:tc>
                <a:tc>
                  <a:txBody>
                    <a:bodyPr/>
                    <a:lstStyle/>
                    <a:p>
                      <a:pPr algn="ctr">
                        <a:lnSpc>
                          <a:spcPct val="107000"/>
                        </a:lnSpc>
                        <a:spcAft>
                          <a:spcPts val="800"/>
                        </a:spcAft>
                        <a:buNone/>
                      </a:pPr>
                      <a:r>
                        <a:rPr lang="nl-BE" sz="2000" b="1" dirty="0">
                          <a:effectLst/>
                          <a:latin typeface="Poppins Light" panose="00000400000000000000" pitchFamily="2" charset="0"/>
                          <a:ea typeface="Calibri" panose="020F0502020204030204" pitchFamily="34" charset="0"/>
                          <a:cs typeface="Times New Roman" panose="02020603050405020304" pitchFamily="18" charset="0"/>
                        </a:rPr>
                        <a:t>Wat moet er zeker opstaan?</a:t>
                      </a:r>
                      <a:endParaRPr lang="nl-BE" sz="2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1D24"/>
                    </a:solidFill>
                  </a:tcPr>
                </a:tc>
                <a:extLst>
                  <a:ext uri="{0D108BD9-81ED-4DB2-BD59-A6C34878D82A}">
                    <a16:rowId xmlns:a16="http://schemas.microsoft.com/office/drawing/2014/main" val="2618712128"/>
                  </a:ext>
                </a:extLst>
              </a:tr>
              <a:tr h="1183397">
                <a:tc>
                  <a:txBody>
                    <a:bodyPr/>
                    <a:lstStyle/>
                    <a:p>
                      <a:pPr marL="0" algn="ctr" defTabSz="914400" rtl="0" eaLnBrk="1" latinLnBrk="0" hangingPunct="1">
                        <a:lnSpc>
                          <a:spcPct val="107000"/>
                        </a:lnSpc>
                        <a:spcAft>
                          <a:spcPts val="800"/>
                        </a:spcAft>
                        <a:buNone/>
                      </a:pPr>
                      <a:r>
                        <a:rPr lang="nl-BE" sz="2000" b="1" kern="1200" dirty="0">
                          <a:solidFill>
                            <a:schemeClr val="tx1"/>
                          </a:solidFill>
                          <a:effectLst/>
                          <a:latin typeface="Poppins Light" panose="00000400000000000000" pitchFamily="2" charset="0"/>
                          <a:ea typeface="Calibri" panose="020F0502020204030204" pitchFamily="34" charset="0"/>
                          <a:cs typeface="Times New Roman" panose="02020603050405020304" pitchFamily="18" charset="0"/>
                        </a:rPr>
                        <a:t>Facebook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1397539"/>
                  </a:ext>
                </a:extLst>
              </a:tr>
              <a:tr h="1183397">
                <a:tc>
                  <a:txBody>
                    <a:bodyPr/>
                    <a:lstStyle/>
                    <a:p>
                      <a:pPr marL="0" algn="ctr" defTabSz="914400" rtl="0" eaLnBrk="1" latinLnBrk="0" hangingPunct="1">
                        <a:lnSpc>
                          <a:spcPct val="107000"/>
                        </a:lnSpc>
                        <a:spcAft>
                          <a:spcPts val="800"/>
                        </a:spcAft>
                        <a:buNone/>
                      </a:pPr>
                      <a:r>
                        <a:rPr lang="nl-BE" sz="2000" b="1" kern="1200" dirty="0">
                          <a:solidFill>
                            <a:schemeClr val="tx1"/>
                          </a:solidFill>
                          <a:effectLst/>
                          <a:latin typeface="Poppins Light" panose="00000400000000000000" pitchFamily="2" charset="0"/>
                          <a:ea typeface="Calibri" panose="020F0502020204030204" pitchFamily="34" charset="0"/>
                          <a:cs typeface="Times New Roman" panose="02020603050405020304" pitchFamily="18" charset="0"/>
                        </a:rPr>
                        <a:t>Instagram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320670"/>
                  </a:ext>
                </a:extLst>
              </a:tr>
            </a:tbl>
          </a:graphicData>
        </a:graphic>
      </p:graphicFrame>
      <p:sp>
        <p:nvSpPr>
          <p:cNvPr id="4" name="Tekstvak 3">
            <a:extLst>
              <a:ext uri="{FF2B5EF4-FFF2-40B4-BE49-F238E27FC236}">
                <a16:creationId xmlns:a16="http://schemas.microsoft.com/office/drawing/2014/main" id="{D95D2D48-1752-7AC0-6917-40D7DE5A0749}"/>
              </a:ext>
            </a:extLst>
          </p:cNvPr>
          <p:cNvSpPr txBox="1"/>
          <p:nvPr/>
        </p:nvSpPr>
        <p:spPr>
          <a:xfrm>
            <a:off x="4625718" y="6302563"/>
            <a:ext cx="3956808" cy="369332"/>
          </a:xfrm>
          <a:prstGeom prst="rect">
            <a:avLst/>
          </a:prstGeom>
          <a:noFill/>
        </p:spPr>
        <p:txBody>
          <a:bodyPr wrap="square" rtlCol="0">
            <a:spAutoFit/>
          </a:bodyPr>
          <a:lstStyle/>
          <a:p>
            <a:r>
              <a:rPr lang="nl-BE" dirty="0">
                <a:latin typeface="Poppins" panose="00000500000000000000" pitchFamily="2" charset="0"/>
                <a:cs typeface="Poppins" panose="00000500000000000000" pitchFamily="2" charset="0"/>
              </a:rPr>
              <a:t>Oplossing op de volgende dia</a:t>
            </a:r>
          </a:p>
        </p:txBody>
      </p:sp>
    </p:spTree>
    <p:extLst>
      <p:ext uri="{BB962C8B-B14F-4D97-AF65-F5344CB8AC3E}">
        <p14:creationId xmlns:p14="http://schemas.microsoft.com/office/powerpoint/2010/main" val="1705014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DB2C5-31C1-4E3D-7044-756D7BBC22A6}"/>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E1148A0A-4EBB-B6E3-651A-3BC2CC719A7C}"/>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6DFDA19F-3FBC-0ECD-2762-C640FD565A10}"/>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43563D61-BA00-2F44-C609-FE88292B3B0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23</a:t>
            </a:fld>
            <a:endParaRPr lang="nl-BE" dirty="0"/>
          </a:p>
        </p:txBody>
      </p:sp>
      <p:sp>
        <p:nvSpPr>
          <p:cNvPr id="9" name="Title 1">
            <a:extLst>
              <a:ext uri="{FF2B5EF4-FFF2-40B4-BE49-F238E27FC236}">
                <a16:creationId xmlns:a16="http://schemas.microsoft.com/office/drawing/2014/main" id="{38153B11-9ABC-5496-4967-EB98704F915C}"/>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9C6CCACB-D259-8826-4AEC-06C23DD26D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7" name="Afbeelding 6">
            <a:extLst>
              <a:ext uri="{FF2B5EF4-FFF2-40B4-BE49-F238E27FC236}">
                <a16:creationId xmlns:a16="http://schemas.microsoft.com/office/drawing/2014/main" id="{9A3525C0-CCF0-C878-6710-5876578C34A7}"/>
              </a:ext>
            </a:extLst>
          </p:cNvPr>
          <p:cNvPicPr>
            <a:picLocks noChangeAspect="1"/>
          </p:cNvPicPr>
          <p:nvPr/>
        </p:nvPicPr>
        <p:blipFill>
          <a:blip r:embed="rId4"/>
          <a:stretch>
            <a:fillRect/>
          </a:stretch>
        </p:blipFill>
        <p:spPr>
          <a:xfrm>
            <a:off x="7192847" y="1755206"/>
            <a:ext cx="4999153" cy="5102794"/>
          </a:xfrm>
          <a:prstGeom prst="rect">
            <a:avLst/>
          </a:prstGeom>
        </p:spPr>
      </p:pic>
      <p:graphicFrame>
        <p:nvGraphicFramePr>
          <p:cNvPr id="3" name="Tabel 2">
            <a:extLst>
              <a:ext uri="{FF2B5EF4-FFF2-40B4-BE49-F238E27FC236}">
                <a16:creationId xmlns:a16="http://schemas.microsoft.com/office/drawing/2014/main" id="{1B68A421-27C4-26BE-83A9-B07008BABEEE}"/>
              </a:ext>
            </a:extLst>
          </p:cNvPr>
          <p:cNvGraphicFramePr>
            <a:graphicFrameLocks noGrp="1"/>
          </p:cNvGraphicFramePr>
          <p:nvPr>
            <p:extLst>
              <p:ext uri="{D42A27DB-BD31-4B8C-83A1-F6EECF244321}">
                <p14:modId xmlns:p14="http://schemas.microsoft.com/office/powerpoint/2010/main" val="270071355"/>
              </p:ext>
            </p:extLst>
          </p:nvPr>
        </p:nvGraphicFramePr>
        <p:xfrm>
          <a:off x="612010" y="2491791"/>
          <a:ext cx="10788317" cy="2808922"/>
        </p:xfrm>
        <a:graphic>
          <a:graphicData uri="http://schemas.openxmlformats.org/drawingml/2006/table">
            <a:tbl>
              <a:tblPr firstRow="1" firstCol="1" bandRow="1"/>
              <a:tblGrid>
                <a:gridCol w="1688876">
                  <a:extLst>
                    <a:ext uri="{9D8B030D-6E8A-4147-A177-3AD203B41FA5}">
                      <a16:colId xmlns:a16="http://schemas.microsoft.com/office/drawing/2014/main" val="907038248"/>
                    </a:ext>
                  </a:extLst>
                </a:gridCol>
                <a:gridCol w="3244356">
                  <a:extLst>
                    <a:ext uri="{9D8B030D-6E8A-4147-A177-3AD203B41FA5}">
                      <a16:colId xmlns:a16="http://schemas.microsoft.com/office/drawing/2014/main" val="3535535360"/>
                    </a:ext>
                  </a:extLst>
                </a:gridCol>
                <a:gridCol w="5855085">
                  <a:extLst>
                    <a:ext uri="{9D8B030D-6E8A-4147-A177-3AD203B41FA5}">
                      <a16:colId xmlns:a16="http://schemas.microsoft.com/office/drawing/2014/main" val="1026153422"/>
                    </a:ext>
                  </a:extLst>
                </a:gridCol>
              </a:tblGrid>
              <a:tr h="442128">
                <a:tc>
                  <a:txBody>
                    <a:bodyPr/>
                    <a:lstStyle/>
                    <a:p>
                      <a:pPr>
                        <a:lnSpc>
                          <a:spcPct val="107000"/>
                        </a:lnSpc>
                        <a:spcAft>
                          <a:spcPts val="800"/>
                        </a:spcAft>
                        <a:buNone/>
                      </a:pPr>
                      <a:r>
                        <a:rPr lang="nl-BE" sz="100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nl-BE" sz="2000" b="1" dirty="0">
                          <a:effectLst/>
                          <a:latin typeface="Poppins Light" panose="00000400000000000000" pitchFamily="2" charset="0"/>
                          <a:ea typeface="Calibri" panose="020F0502020204030204" pitchFamily="34" charset="0"/>
                          <a:cs typeface="Times New Roman" panose="02020603050405020304" pitchFamily="18" charset="0"/>
                        </a:rPr>
                        <a:t>Doel</a:t>
                      </a:r>
                      <a:endParaRPr lang="nl-BE" sz="2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1D24"/>
                    </a:solidFill>
                  </a:tcPr>
                </a:tc>
                <a:tc>
                  <a:txBody>
                    <a:bodyPr/>
                    <a:lstStyle/>
                    <a:p>
                      <a:pPr algn="ctr">
                        <a:lnSpc>
                          <a:spcPct val="107000"/>
                        </a:lnSpc>
                        <a:spcAft>
                          <a:spcPts val="800"/>
                        </a:spcAft>
                        <a:buNone/>
                      </a:pPr>
                      <a:r>
                        <a:rPr lang="nl-BE" sz="2000" b="1" dirty="0">
                          <a:effectLst/>
                          <a:latin typeface="Poppins Light" panose="00000400000000000000" pitchFamily="2" charset="0"/>
                          <a:ea typeface="Calibri" panose="020F0502020204030204" pitchFamily="34" charset="0"/>
                          <a:cs typeface="Times New Roman" panose="02020603050405020304" pitchFamily="18" charset="0"/>
                        </a:rPr>
                        <a:t>Wat moet er zeker opstaan?</a:t>
                      </a:r>
                      <a:endParaRPr lang="nl-BE" sz="2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1D24"/>
                    </a:solidFill>
                  </a:tcPr>
                </a:tc>
                <a:extLst>
                  <a:ext uri="{0D108BD9-81ED-4DB2-BD59-A6C34878D82A}">
                    <a16:rowId xmlns:a16="http://schemas.microsoft.com/office/drawing/2014/main" val="2618712128"/>
                  </a:ext>
                </a:extLst>
              </a:tr>
              <a:tr h="1183397">
                <a:tc>
                  <a:txBody>
                    <a:bodyPr/>
                    <a:lstStyle/>
                    <a:p>
                      <a:pPr marL="0" algn="ctr" defTabSz="914400" rtl="0" eaLnBrk="1" latinLnBrk="0" hangingPunct="1">
                        <a:lnSpc>
                          <a:spcPct val="107000"/>
                        </a:lnSpc>
                        <a:spcAft>
                          <a:spcPts val="800"/>
                        </a:spcAft>
                        <a:buNone/>
                      </a:pPr>
                      <a:r>
                        <a:rPr lang="nl-BE" sz="2000" b="1" kern="1200" dirty="0">
                          <a:solidFill>
                            <a:schemeClr val="tx1"/>
                          </a:solidFill>
                          <a:effectLst/>
                          <a:latin typeface="Poppins Light" panose="00000400000000000000" pitchFamily="2" charset="0"/>
                          <a:ea typeface="Calibri" panose="020F0502020204030204" pitchFamily="34" charset="0"/>
                          <a:cs typeface="Times New Roman" panose="02020603050405020304" pitchFamily="18" charset="0"/>
                        </a:rPr>
                        <a:t>Facebook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1397539"/>
                  </a:ext>
                </a:extLst>
              </a:tr>
              <a:tr h="1183397">
                <a:tc>
                  <a:txBody>
                    <a:bodyPr/>
                    <a:lstStyle/>
                    <a:p>
                      <a:pPr marL="0" algn="ctr" defTabSz="914400" rtl="0" eaLnBrk="1" latinLnBrk="0" hangingPunct="1">
                        <a:lnSpc>
                          <a:spcPct val="107000"/>
                        </a:lnSpc>
                        <a:spcAft>
                          <a:spcPts val="800"/>
                        </a:spcAft>
                        <a:buNone/>
                      </a:pPr>
                      <a:r>
                        <a:rPr lang="nl-BE" sz="2000" b="1" kern="1200" dirty="0">
                          <a:solidFill>
                            <a:schemeClr val="tx1"/>
                          </a:solidFill>
                          <a:effectLst/>
                          <a:latin typeface="Poppins Light" panose="00000400000000000000" pitchFamily="2" charset="0"/>
                          <a:ea typeface="Calibri" panose="020F0502020204030204" pitchFamily="34" charset="0"/>
                          <a:cs typeface="Times New Roman" panose="02020603050405020304" pitchFamily="18" charset="0"/>
                        </a:rPr>
                        <a:t>Instagram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p>
                      <a:pPr>
                        <a:lnSpc>
                          <a:spcPct val="107000"/>
                        </a:lnSpc>
                        <a:spcAft>
                          <a:spcPts val="800"/>
                        </a:spcAft>
                        <a:buNone/>
                      </a:pPr>
                      <a:endParaRPr lang="nl-BE" sz="1000" dirty="0">
                        <a:effectLst/>
                        <a:latin typeface="Poppins Light" panose="00000400000000000000"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nl-BE" sz="1000" dirty="0">
                          <a:effectLst/>
                          <a:latin typeface="Poppins Light" panose="00000400000000000000" pitchFamily="2"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9320670"/>
                  </a:ext>
                </a:extLst>
              </a:tr>
            </a:tbl>
          </a:graphicData>
        </a:graphic>
      </p:graphicFrame>
      <p:sp>
        <p:nvSpPr>
          <p:cNvPr id="4" name="Tekstvak 3">
            <a:extLst>
              <a:ext uri="{FF2B5EF4-FFF2-40B4-BE49-F238E27FC236}">
                <a16:creationId xmlns:a16="http://schemas.microsoft.com/office/drawing/2014/main" id="{08FF8A34-F5F1-CC8C-3864-79B607F7DAD6}"/>
              </a:ext>
            </a:extLst>
          </p:cNvPr>
          <p:cNvSpPr txBox="1"/>
          <p:nvPr/>
        </p:nvSpPr>
        <p:spPr>
          <a:xfrm>
            <a:off x="2598821" y="3328737"/>
            <a:ext cx="2782617" cy="338554"/>
          </a:xfrm>
          <a:prstGeom prst="rect">
            <a:avLst/>
          </a:prstGeom>
          <a:noFill/>
        </p:spPr>
        <p:txBody>
          <a:bodyPr wrap="square" rtlCol="0">
            <a:spAutoFit/>
          </a:bodyPr>
          <a:lstStyle/>
          <a:p>
            <a:r>
              <a:rPr lang="nl-BE" sz="1600" dirty="0">
                <a:latin typeface="Poppins Light" panose="00000400000000000000" pitchFamily="2" charset="0"/>
                <a:ea typeface="Calibri" panose="020F0502020204030204" pitchFamily="34" charset="0"/>
                <a:cs typeface="Times New Roman" panose="02020603050405020304" pitchFamily="18" charset="0"/>
              </a:rPr>
              <a:t>Informeren en verbinden </a:t>
            </a:r>
          </a:p>
        </p:txBody>
      </p:sp>
      <p:sp>
        <p:nvSpPr>
          <p:cNvPr id="6" name="Tekstvak 5">
            <a:extLst>
              <a:ext uri="{FF2B5EF4-FFF2-40B4-BE49-F238E27FC236}">
                <a16:creationId xmlns:a16="http://schemas.microsoft.com/office/drawing/2014/main" id="{09EA7A3E-BE9C-08F0-C5D5-2D45C411BF96}"/>
              </a:ext>
            </a:extLst>
          </p:cNvPr>
          <p:cNvSpPr txBox="1"/>
          <p:nvPr/>
        </p:nvSpPr>
        <p:spPr>
          <a:xfrm>
            <a:off x="2598820" y="4513093"/>
            <a:ext cx="2782617" cy="338554"/>
          </a:xfrm>
          <a:prstGeom prst="rect">
            <a:avLst/>
          </a:prstGeom>
          <a:noFill/>
        </p:spPr>
        <p:txBody>
          <a:bodyPr wrap="square" rtlCol="0">
            <a:spAutoFit/>
          </a:bodyPr>
          <a:lstStyle/>
          <a:p>
            <a:r>
              <a:rPr lang="nl-BE" sz="1600" dirty="0">
                <a:latin typeface="Poppins Light" panose="00000400000000000000" pitchFamily="2" charset="0"/>
                <a:ea typeface="Calibri" panose="020F0502020204030204" pitchFamily="34" charset="0"/>
                <a:cs typeface="Times New Roman" panose="02020603050405020304" pitchFamily="18" charset="0"/>
              </a:rPr>
              <a:t>Inspireren en beleven</a:t>
            </a:r>
          </a:p>
        </p:txBody>
      </p:sp>
      <p:sp>
        <p:nvSpPr>
          <p:cNvPr id="11" name="Tekstvak 10">
            <a:extLst>
              <a:ext uri="{FF2B5EF4-FFF2-40B4-BE49-F238E27FC236}">
                <a16:creationId xmlns:a16="http://schemas.microsoft.com/office/drawing/2014/main" id="{37B8F943-A7B5-C9D5-853A-5C13036CE983}"/>
              </a:ext>
            </a:extLst>
          </p:cNvPr>
          <p:cNvSpPr txBox="1"/>
          <p:nvPr/>
        </p:nvSpPr>
        <p:spPr>
          <a:xfrm>
            <a:off x="5653241" y="2972180"/>
            <a:ext cx="4100359" cy="1169551"/>
          </a:xfrm>
          <a:prstGeom prst="rect">
            <a:avLst/>
          </a:prstGeom>
          <a:noFill/>
        </p:spPr>
        <p:txBody>
          <a:bodyPr wrap="square" rtlCol="0">
            <a:spAutoFit/>
          </a:bodyPr>
          <a:lstStyle/>
          <a:p>
            <a:r>
              <a:rPr lang="nl-BE" sz="1400" dirty="0">
                <a:latin typeface="Poppins Light" panose="00000400000000000000" pitchFamily="2" charset="0"/>
                <a:ea typeface="Calibri" panose="020F0502020204030204" pitchFamily="34" charset="0"/>
                <a:cs typeface="Times New Roman" panose="02020603050405020304" pitchFamily="18" charset="0"/>
              </a:rPr>
              <a:t>Belangrijkste praktische informatie duidelijk:</a:t>
            </a: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Gratis </a:t>
            </a:r>
            <a:r>
              <a:rPr lang="nl-BE" sz="1400" dirty="0" err="1">
                <a:latin typeface="Poppins Light" panose="00000400000000000000" pitchFamily="2" charset="0"/>
                <a:ea typeface="Calibri" panose="020F0502020204030204" pitchFamily="34" charset="0"/>
                <a:cs typeface="Times New Roman" panose="02020603050405020304" pitchFamily="18" charset="0"/>
              </a:rPr>
              <a:t>initiatieles</a:t>
            </a:r>
            <a:endParaRPr lang="nl-BE" sz="1400" dirty="0">
              <a:latin typeface="Poppins Light" panose="00000400000000000000" pitchFamily="2" charset="0"/>
              <a:ea typeface="Calibri" panose="020F0502020204030204" pitchFamily="34" charset="0"/>
              <a:cs typeface="Times New Roman" panose="02020603050405020304" pitchFamily="18" charset="0"/>
            </a:endParaRP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6 – 16 jaar </a:t>
            </a: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Datum, uur en locatie</a:t>
            </a:r>
          </a:p>
          <a:p>
            <a:r>
              <a:rPr lang="nl-BE" sz="1400" dirty="0">
                <a:latin typeface="Poppins Light" panose="00000400000000000000" pitchFamily="2" charset="0"/>
                <a:ea typeface="Calibri" panose="020F0502020204030204" pitchFamily="34" charset="0"/>
                <a:cs typeface="Times New Roman" panose="02020603050405020304" pitchFamily="18" charset="0"/>
              </a:rPr>
              <a:t>(eventueel verwijzing naar website)</a:t>
            </a:r>
          </a:p>
        </p:txBody>
      </p:sp>
      <p:sp>
        <p:nvSpPr>
          <p:cNvPr id="12" name="Tekstvak 11">
            <a:extLst>
              <a:ext uri="{FF2B5EF4-FFF2-40B4-BE49-F238E27FC236}">
                <a16:creationId xmlns:a16="http://schemas.microsoft.com/office/drawing/2014/main" id="{F507522D-9DE2-505C-8E55-F3CAEC9CE4E3}"/>
              </a:ext>
            </a:extLst>
          </p:cNvPr>
          <p:cNvSpPr txBox="1"/>
          <p:nvPr/>
        </p:nvSpPr>
        <p:spPr>
          <a:xfrm>
            <a:off x="10355528" y="3221015"/>
            <a:ext cx="1836472" cy="461665"/>
          </a:xfrm>
          <a:prstGeom prst="rect">
            <a:avLst/>
          </a:prstGeom>
          <a:solidFill>
            <a:srgbClr val="E91D24"/>
          </a:solidFill>
        </p:spPr>
        <p:txBody>
          <a:bodyPr wrap="square">
            <a:spAutoFit/>
          </a:bodyPr>
          <a:lstStyle/>
          <a:p>
            <a:r>
              <a:rPr lang="nl-BE" sz="1200" dirty="0">
                <a:solidFill>
                  <a:schemeClr val="bg1"/>
                </a:solidFill>
                <a:latin typeface="Poppins" panose="00000500000000000000" pitchFamily="2" charset="0"/>
                <a:cs typeface="Poppins" panose="00000500000000000000" pitchFamily="2" charset="0"/>
                <a:sym typeface="Wingdings" panose="05000000000000000000" pitchFamily="2" charset="2"/>
              </a:rPr>
              <a:t>Ouders aanpreken</a:t>
            </a:r>
          </a:p>
          <a:p>
            <a:r>
              <a:rPr lang="nl-BE" sz="1200" dirty="0">
                <a:solidFill>
                  <a:schemeClr val="bg1"/>
                </a:solidFill>
                <a:latin typeface="Poppins" panose="00000500000000000000" pitchFamily="2" charset="0"/>
                <a:cs typeface="Poppins" panose="00000500000000000000" pitchFamily="2" charset="0"/>
                <a:sym typeface="Wingdings" panose="05000000000000000000" pitchFamily="2" charset="2"/>
              </a:rPr>
              <a:t>Mooi en leuk beeld</a:t>
            </a:r>
          </a:p>
        </p:txBody>
      </p:sp>
      <p:sp>
        <p:nvSpPr>
          <p:cNvPr id="14" name="Tekstvak 13">
            <a:extLst>
              <a:ext uri="{FF2B5EF4-FFF2-40B4-BE49-F238E27FC236}">
                <a16:creationId xmlns:a16="http://schemas.microsoft.com/office/drawing/2014/main" id="{8B7FAFF9-EBB3-BD83-0E1A-6715228608EB}"/>
              </a:ext>
            </a:extLst>
          </p:cNvPr>
          <p:cNvSpPr txBox="1"/>
          <p:nvPr/>
        </p:nvSpPr>
        <p:spPr>
          <a:xfrm>
            <a:off x="5653241" y="4205316"/>
            <a:ext cx="4172548" cy="954107"/>
          </a:xfrm>
          <a:prstGeom prst="rect">
            <a:avLst/>
          </a:prstGeom>
          <a:noFill/>
        </p:spPr>
        <p:txBody>
          <a:bodyPr wrap="square" rtlCol="0">
            <a:spAutoFit/>
          </a:bodyPr>
          <a:lstStyle/>
          <a:p>
            <a:r>
              <a:rPr lang="nl-BE" sz="1400" dirty="0">
                <a:latin typeface="Poppins Light" panose="00000400000000000000" pitchFamily="2" charset="0"/>
                <a:ea typeface="Calibri" panose="020F0502020204030204" pitchFamily="34" charset="0"/>
                <a:cs typeface="Times New Roman" panose="02020603050405020304" pitchFamily="18" charset="0"/>
              </a:rPr>
              <a:t>Visueel aantrekkelijk en nieuwsgierig maken</a:t>
            </a: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Gratis </a:t>
            </a:r>
            <a:r>
              <a:rPr lang="nl-BE" sz="1400" dirty="0" err="1">
                <a:latin typeface="Poppins Light" panose="00000400000000000000" pitchFamily="2" charset="0"/>
                <a:ea typeface="Calibri" panose="020F0502020204030204" pitchFamily="34" charset="0"/>
                <a:cs typeface="Times New Roman" panose="02020603050405020304" pitchFamily="18" charset="0"/>
              </a:rPr>
              <a:t>initiatieles</a:t>
            </a:r>
            <a:endParaRPr lang="nl-BE" sz="1400" dirty="0">
              <a:latin typeface="Poppins Light" panose="00000400000000000000" pitchFamily="2" charset="0"/>
              <a:ea typeface="Calibri" panose="020F0502020204030204" pitchFamily="34" charset="0"/>
              <a:cs typeface="Times New Roman" panose="02020603050405020304" pitchFamily="18" charset="0"/>
            </a:endParaRP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Tonen dat het leuk is, de sfeer en beleving</a:t>
            </a:r>
          </a:p>
          <a:p>
            <a:pPr marL="285750" indent="-285750">
              <a:buFontTx/>
              <a:buChar char="-"/>
            </a:pPr>
            <a:r>
              <a:rPr lang="nl-BE" sz="1400" dirty="0">
                <a:latin typeface="Poppins Light" panose="00000400000000000000" pitchFamily="2" charset="0"/>
                <a:ea typeface="Calibri" panose="020F0502020204030204" pitchFamily="34" charset="0"/>
                <a:cs typeface="Times New Roman" panose="02020603050405020304" pitchFamily="18" charset="0"/>
              </a:rPr>
              <a:t>Call-</a:t>
            </a:r>
            <a:r>
              <a:rPr lang="nl-BE" sz="1400" dirty="0" err="1">
                <a:latin typeface="Poppins Light" panose="00000400000000000000" pitchFamily="2" charset="0"/>
                <a:ea typeface="Calibri" panose="020F0502020204030204" pitchFamily="34" charset="0"/>
                <a:cs typeface="Times New Roman" panose="02020603050405020304" pitchFamily="18" charset="0"/>
              </a:rPr>
              <a:t>to</a:t>
            </a:r>
            <a:r>
              <a:rPr lang="nl-BE" sz="1400" dirty="0">
                <a:latin typeface="Poppins Light" panose="00000400000000000000" pitchFamily="2" charset="0"/>
                <a:ea typeface="Calibri" panose="020F0502020204030204" pitchFamily="34" charset="0"/>
                <a:cs typeface="Times New Roman" panose="02020603050405020304" pitchFamily="18" charset="0"/>
              </a:rPr>
              <a:t>-action: kom langs,…</a:t>
            </a:r>
          </a:p>
        </p:txBody>
      </p:sp>
      <p:sp>
        <p:nvSpPr>
          <p:cNvPr id="16" name="Tekstvak 15">
            <a:extLst>
              <a:ext uri="{FF2B5EF4-FFF2-40B4-BE49-F238E27FC236}">
                <a16:creationId xmlns:a16="http://schemas.microsoft.com/office/drawing/2014/main" id="{8351962B-1E3E-DA89-18C5-27F55D3DE1B8}"/>
              </a:ext>
            </a:extLst>
          </p:cNvPr>
          <p:cNvSpPr txBox="1"/>
          <p:nvPr/>
        </p:nvSpPr>
        <p:spPr>
          <a:xfrm>
            <a:off x="9825789" y="4405370"/>
            <a:ext cx="2366211" cy="461665"/>
          </a:xfrm>
          <a:prstGeom prst="rect">
            <a:avLst/>
          </a:prstGeom>
          <a:solidFill>
            <a:srgbClr val="E91D24"/>
          </a:solidFill>
        </p:spPr>
        <p:txBody>
          <a:bodyPr wrap="square">
            <a:spAutoFit/>
          </a:bodyPr>
          <a:lstStyle/>
          <a:p>
            <a:r>
              <a:rPr lang="nl-BE" sz="1200" dirty="0">
                <a:solidFill>
                  <a:schemeClr val="bg1"/>
                </a:solidFill>
                <a:latin typeface="Poppins" panose="00000500000000000000" pitchFamily="2" charset="0"/>
                <a:cs typeface="Poppins" panose="00000500000000000000" pitchFamily="2" charset="0"/>
                <a:sym typeface="Wingdings" panose="05000000000000000000" pitchFamily="2" charset="2"/>
              </a:rPr>
              <a:t>Kort en duidelijk</a:t>
            </a:r>
          </a:p>
          <a:p>
            <a:r>
              <a:rPr lang="nl-BE" sz="1200" dirty="0">
                <a:solidFill>
                  <a:schemeClr val="bg1"/>
                </a:solidFill>
                <a:latin typeface="Poppins" panose="00000500000000000000" pitchFamily="2" charset="0"/>
                <a:cs typeface="Poppins" panose="00000500000000000000" pitchFamily="2" charset="0"/>
                <a:sym typeface="Wingdings" panose="05000000000000000000" pitchFamily="2" charset="2"/>
              </a:rPr>
              <a:t>Meer jongeren aanspreken</a:t>
            </a:r>
          </a:p>
        </p:txBody>
      </p:sp>
    </p:spTree>
    <p:extLst>
      <p:ext uri="{BB962C8B-B14F-4D97-AF65-F5344CB8AC3E}">
        <p14:creationId xmlns:p14="http://schemas.microsoft.com/office/powerpoint/2010/main" val="292537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anim calcmode="lin" valueType="num">
                                      <p:cBhvr>
                                        <p:cTn id="1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fade">
                                      <p:cBhvr>
                                        <p:cTn id="19" dur="1000"/>
                                        <p:tgtEl>
                                          <p:spTgt spid="11">
                                            <p:txEl>
                                              <p:pRg st="1" end="1"/>
                                            </p:txEl>
                                          </p:spTgt>
                                        </p:tgtEl>
                                      </p:cBhvr>
                                    </p:animEffect>
                                    <p:anim calcmode="lin" valueType="num">
                                      <p:cBhvr>
                                        <p:cTn id="20"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xEl>
                                              <p:pRg st="2" end="2"/>
                                            </p:txEl>
                                          </p:spTgt>
                                        </p:tgtEl>
                                        <p:attrNameLst>
                                          <p:attrName>style.visibility</p:attrName>
                                        </p:attrNameLst>
                                      </p:cBhvr>
                                      <p:to>
                                        <p:strVal val="visible"/>
                                      </p:to>
                                    </p:set>
                                    <p:animEffect transition="in" filter="fade">
                                      <p:cBhvr>
                                        <p:cTn id="24" dur="1000"/>
                                        <p:tgtEl>
                                          <p:spTgt spid="11">
                                            <p:txEl>
                                              <p:pRg st="2" end="2"/>
                                            </p:txEl>
                                          </p:spTgt>
                                        </p:tgtEl>
                                      </p:cBhvr>
                                    </p:animEffect>
                                    <p:anim calcmode="lin" valueType="num">
                                      <p:cBhvr>
                                        <p:cTn id="25"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11">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1">
                                            <p:txEl>
                                              <p:pRg st="3" end="3"/>
                                            </p:txEl>
                                          </p:spTgt>
                                        </p:tgtEl>
                                        <p:attrNameLst>
                                          <p:attrName>style.visibility</p:attrName>
                                        </p:attrNameLst>
                                      </p:cBhvr>
                                      <p:to>
                                        <p:strVal val="visible"/>
                                      </p:to>
                                    </p:set>
                                    <p:animEffect transition="in" filter="fade">
                                      <p:cBhvr>
                                        <p:cTn id="29" dur="1000"/>
                                        <p:tgtEl>
                                          <p:spTgt spid="11">
                                            <p:txEl>
                                              <p:pRg st="3" end="3"/>
                                            </p:txEl>
                                          </p:spTgt>
                                        </p:tgtEl>
                                      </p:cBhvr>
                                    </p:animEffect>
                                    <p:anim calcmode="lin" valueType="num">
                                      <p:cBhvr>
                                        <p:cTn id="30"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11">
                                            <p:txEl>
                                              <p:pRg st="3" end="3"/>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1">
                                            <p:txEl>
                                              <p:pRg st="4" end="4"/>
                                            </p:txEl>
                                          </p:spTgt>
                                        </p:tgtEl>
                                        <p:attrNameLst>
                                          <p:attrName>style.visibility</p:attrName>
                                        </p:attrNameLst>
                                      </p:cBhvr>
                                      <p:to>
                                        <p:strVal val="visible"/>
                                      </p:to>
                                    </p:set>
                                    <p:animEffect transition="in" filter="fade">
                                      <p:cBhvr>
                                        <p:cTn id="34" dur="1000"/>
                                        <p:tgtEl>
                                          <p:spTgt spid="11">
                                            <p:txEl>
                                              <p:pRg st="4" end="4"/>
                                            </p:txEl>
                                          </p:spTgt>
                                        </p:tgtEl>
                                      </p:cBhvr>
                                    </p:animEffect>
                                    <p:anim calcmode="lin" valueType="num">
                                      <p:cBhvr>
                                        <p:cTn id="35"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6">
                                            <p:txEl>
                                              <p:pRg st="0" end="0"/>
                                            </p:txEl>
                                          </p:spTgt>
                                        </p:tgtEl>
                                        <p:attrNameLst>
                                          <p:attrName>style.visibility</p:attrName>
                                        </p:attrNameLst>
                                      </p:cBhvr>
                                      <p:to>
                                        <p:strVal val="visible"/>
                                      </p:to>
                                    </p:set>
                                    <p:animEffect transition="in" filter="fade">
                                      <p:cBhvr>
                                        <p:cTn id="48" dur="1000"/>
                                        <p:tgtEl>
                                          <p:spTgt spid="6">
                                            <p:txEl>
                                              <p:pRg st="0" end="0"/>
                                            </p:txEl>
                                          </p:spTgt>
                                        </p:tgtEl>
                                      </p:cBhvr>
                                    </p:animEffect>
                                    <p:anim calcmode="lin" valueType="num">
                                      <p:cBhvr>
                                        <p:cTn id="4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4">
                                            <p:txEl>
                                              <p:pRg st="0" end="0"/>
                                            </p:txEl>
                                          </p:spTgt>
                                        </p:tgtEl>
                                        <p:attrNameLst>
                                          <p:attrName>style.visibility</p:attrName>
                                        </p:attrNameLst>
                                      </p:cBhvr>
                                      <p:to>
                                        <p:strVal val="visible"/>
                                      </p:to>
                                    </p:set>
                                    <p:animEffect transition="in" filter="fade">
                                      <p:cBhvr>
                                        <p:cTn id="55" dur="1000"/>
                                        <p:tgtEl>
                                          <p:spTgt spid="14">
                                            <p:txEl>
                                              <p:pRg st="0" end="0"/>
                                            </p:txEl>
                                          </p:spTgt>
                                        </p:tgtEl>
                                      </p:cBhvr>
                                    </p:animEffect>
                                    <p:anim calcmode="lin" valueType="num">
                                      <p:cBhvr>
                                        <p:cTn id="56"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4">
                                            <p:txEl>
                                              <p:pRg st="1" end="1"/>
                                            </p:txEl>
                                          </p:spTgt>
                                        </p:tgtEl>
                                        <p:attrNameLst>
                                          <p:attrName>style.visibility</p:attrName>
                                        </p:attrNameLst>
                                      </p:cBhvr>
                                      <p:to>
                                        <p:strVal val="visible"/>
                                      </p:to>
                                    </p:set>
                                    <p:animEffect transition="in" filter="fade">
                                      <p:cBhvr>
                                        <p:cTn id="60" dur="1000"/>
                                        <p:tgtEl>
                                          <p:spTgt spid="14">
                                            <p:txEl>
                                              <p:pRg st="1" end="1"/>
                                            </p:txEl>
                                          </p:spTgt>
                                        </p:tgtEl>
                                      </p:cBhvr>
                                    </p:animEffect>
                                    <p:anim calcmode="lin" valueType="num">
                                      <p:cBhvr>
                                        <p:cTn id="61"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62" dur="1000" fill="hold"/>
                                        <p:tgtEl>
                                          <p:spTgt spid="14">
                                            <p:txEl>
                                              <p:pRg st="1" end="1"/>
                                            </p:txEl>
                                          </p:spTgt>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4">
                                            <p:txEl>
                                              <p:pRg st="2" end="2"/>
                                            </p:txEl>
                                          </p:spTgt>
                                        </p:tgtEl>
                                        <p:attrNameLst>
                                          <p:attrName>style.visibility</p:attrName>
                                        </p:attrNameLst>
                                      </p:cBhvr>
                                      <p:to>
                                        <p:strVal val="visible"/>
                                      </p:to>
                                    </p:set>
                                    <p:animEffect transition="in" filter="fade">
                                      <p:cBhvr>
                                        <p:cTn id="65" dur="1000"/>
                                        <p:tgtEl>
                                          <p:spTgt spid="14">
                                            <p:txEl>
                                              <p:pRg st="2" end="2"/>
                                            </p:txEl>
                                          </p:spTgt>
                                        </p:tgtEl>
                                      </p:cBhvr>
                                    </p:animEffect>
                                    <p:anim calcmode="lin" valueType="num">
                                      <p:cBhvr>
                                        <p:cTn id="66"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67" dur="1000" fill="hold"/>
                                        <p:tgtEl>
                                          <p:spTgt spid="14">
                                            <p:txEl>
                                              <p:pRg st="2" end="2"/>
                                            </p:txEl>
                                          </p:spTgt>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4">
                                            <p:txEl>
                                              <p:pRg st="3" end="3"/>
                                            </p:txEl>
                                          </p:spTgt>
                                        </p:tgtEl>
                                        <p:attrNameLst>
                                          <p:attrName>style.visibility</p:attrName>
                                        </p:attrNameLst>
                                      </p:cBhvr>
                                      <p:to>
                                        <p:strVal val="visible"/>
                                      </p:to>
                                    </p:set>
                                    <p:animEffect transition="in" filter="fade">
                                      <p:cBhvr>
                                        <p:cTn id="70" dur="1000"/>
                                        <p:tgtEl>
                                          <p:spTgt spid="14">
                                            <p:txEl>
                                              <p:pRg st="3" end="3"/>
                                            </p:txEl>
                                          </p:spTgt>
                                        </p:tgtEl>
                                      </p:cBhvr>
                                    </p:animEffect>
                                    <p:anim calcmode="lin" valueType="num">
                                      <p:cBhvr>
                                        <p:cTn id="71"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72"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P spid="12"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AABC1-61D3-5AAE-68D7-4FEF2F4DCA08}"/>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D663D2CC-88C3-FF19-DC8A-9F7AE3B9B7D6}"/>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DB060AF-6F1B-EB36-B61D-F2CB1D9DEA2D}"/>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CD9C6667-8978-F4F0-BAC7-19876DAEA3DB}"/>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24</a:t>
            </a:fld>
            <a:endParaRPr lang="nl-BE" dirty="0"/>
          </a:p>
        </p:txBody>
      </p:sp>
      <p:sp>
        <p:nvSpPr>
          <p:cNvPr id="9" name="Title 1">
            <a:extLst>
              <a:ext uri="{FF2B5EF4-FFF2-40B4-BE49-F238E27FC236}">
                <a16:creationId xmlns:a16="http://schemas.microsoft.com/office/drawing/2014/main" id="{277C8C6A-36F9-68A7-F9FD-6887762E4492}"/>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4B9DBD18-4C89-8BDC-9315-539831711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661E3B00-1A2D-89AF-A3D9-027A20BE5B94}"/>
              </a:ext>
            </a:extLst>
          </p:cNvPr>
          <p:cNvSpPr txBox="1"/>
          <p:nvPr/>
        </p:nvSpPr>
        <p:spPr>
          <a:xfrm>
            <a:off x="612011" y="1557287"/>
            <a:ext cx="4770116" cy="923330"/>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3.   Een goede foto kiezen</a:t>
            </a:r>
          </a:p>
          <a:p>
            <a:r>
              <a:rPr lang="nl-NL" dirty="0">
                <a:latin typeface="Poppins" panose="00000500000000000000" pitchFamily="2" charset="0"/>
                <a:cs typeface="Poppins" panose="00000500000000000000" pitchFamily="2" charset="0"/>
                <a:sym typeface="Wingdings" panose="05000000000000000000" pitchFamily="2" charset="2"/>
              </a:rPr>
              <a:t> Welke foto’s zijn goed en welke niet? </a:t>
            </a:r>
            <a:br>
              <a:rPr lang="nl-NL" dirty="0">
                <a:latin typeface="Poppins" panose="00000500000000000000" pitchFamily="2" charset="0"/>
                <a:cs typeface="Poppins" panose="00000500000000000000" pitchFamily="2" charset="0"/>
                <a:sym typeface="Wingdings" panose="05000000000000000000" pitchFamily="2" charset="2"/>
              </a:rPr>
            </a:br>
            <a:r>
              <a:rPr lang="nl-NL" dirty="0">
                <a:latin typeface="Poppins" panose="00000500000000000000" pitchFamily="2" charset="0"/>
                <a:cs typeface="Poppins" panose="00000500000000000000" pitchFamily="2" charset="0"/>
                <a:sym typeface="Wingdings" panose="05000000000000000000" pitchFamily="2" charset="2"/>
              </a:rPr>
              <a:t>En waarom?</a:t>
            </a:r>
          </a:p>
        </p:txBody>
      </p:sp>
      <p:pic>
        <p:nvPicPr>
          <p:cNvPr id="7" name="Afbeelding 6">
            <a:extLst>
              <a:ext uri="{FF2B5EF4-FFF2-40B4-BE49-F238E27FC236}">
                <a16:creationId xmlns:a16="http://schemas.microsoft.com/office/drawing/2014/main" id="{B201738E-E71D-A0DA-E7C0-4B87E705103E}"/>
              </a:ext>
            </a:extLst>
          </p:cNvPr>
          <p:cNvPicPr>
            <a:picLocks noChangeAspect="1"/>
          </p:cNvPicPr>
          <p:nvPr/>
        </p:nvPicPr>
        <p:blipFill>
          <a:blip r:embed="rId4"/>
          <a:stretch>
            <a:fillRect/>
          </a:stretch>
        </p:blipFill>
        <p:spPr>
          <a:xfrm>
            <a:off x="7192847" y="1755206"/>
            <a:ext cx="4999153" cy="5102794"/>
          </a:xfrm>
          <a:prstGeom prst="rect">
            <a:avLst/>
          </a:prstGeom>
        </p:spPr>
      </p:pic>
      <p:pic>
        <p:nvPicPr>
          <p:cNvPr id="4" name="Afbeelding 3">
            <a:extLst>
              <a:ext uri="{FF2B5EF4-FFF2-40B4-BE49-F238E27FC236}">
                <a16:creationId xmlns:a16="http://schemas.microsoft.com/office/drawing/2014/main" id="{86CA86E9-70EB-B60E-2AE6-3C79B54BCC20}"/>
              </a:ext>
            </a:extLst>
          </p:cNvPr>
          <p:cNvPicPr>
            <a:picLocks noChangeAspect="1"/>
          </p:cNvPicPr>
          <p:nvPr/>
        </p:nvPicPr>
        <p:blipFill>
          <a:blip r:embed="rId5"/>
          <a:stretch>
            <a:fillRect/>
          </a:stretch>
        </p:blipFill>
        <p:spPr>
          <a:xfrm>
            <a:off x="934759" y="2540779"/>
            <a:ext cx="1852060" cy="1852060"/>
          </a:xfrm>
          <a:prstGeom prst="rect">
            <a:avLst/>
          </a:prstGeom>
        </p:spPr>
      </p:pic>
      <p:pic>
        <p:nvPicPr>
          <p:cNvPr id="6" name="Afbeelding 5">
            <a:extLst>
              <a:ext uri="{FF2B5EF4-FFF2-40B4-BE49-F238E27FC236}">
                <a16:creationId xmlns:a16="http://schemas.microsoft.com/office/drawing/2014/main" id="{4CBC5846-B66B-A7D6-B9D8-ECC79CE67FAB}"/>
              </a:ext>
            </a:extLst>
          </p:cNvPr>
          <p:cNvPicPr>
            <a:picLocks noChangeAspect="1"/>
          </p:cNvPicPr>
          <p:nvPr/>
        </p:nvPicPr>
        <p:blipFill>
          <a:blip r:embed="rId6"/>
          <a:stretch>
            <a:fillRect/>
          </a:stretch>
        </p:blipFill>
        <p:spPr>
          <a:xfrm>
            <a:off x="2944484" y="2540779"/>
            <a:ext cx="2412611" cy="1852060"/>
          </a:xfrm>
          <a:prstGeom prst="rect">
            <a:avLst/>
          </a:prstGeom>
        </p:spPr>
      </p:pic>
      <p:pic>
        <p:nvPicPr>
          <p:cNvPr id="14" name="Afbeelding 13">
            <a:extLst>
              <a:ext uri="{FF2B5EF4-FFF2-40B4-BE49-F238E27FC236}">
                <a16:creationId xmlns:a16="http://schemas.microsoft.com/office/drawing/2014/main" id="{20E70AD7-CF66-7F14-7A2E-FAA44693FD40}"/>
              </a:ext>
            </a:extLst>
          </p:cNvPr>
          <p:cNvPicPr>
            <a:picLocks noChangeAspect="1"/>
          </p:cNvPicPr>
          <p:nvPr/>
        </p:nvPicPr>
        <p:blipFill>
          <a:blip r:embed="rId7"/>
          <a:stretch>
            <a:fillRect/>
          </a:stretch>
        </p:blipFill>
        <p:spPr>
          <a:xfrm>
            <a:off x="5514760" y="2540779"/>
            <a:ext cx="2474645" cy="1852060"/>
          </a:xfrm>
          <a:prstGeom prst="rect">
            <a:avLst/>
          </a:prstGeom>
        </p:spPr>
      </p:pic>
      <p:pic>
        <p:nvPicPr>
          <p:cNvPr id="17" name="Afbeelding 16">
            <a:extLst>
              <a:ext uri="{FF2B5EF4-FFF2-40B4-BE49-F238E27FC236}">
                <a16:creationId xmlns:a16="http://schemas.microsoft.com/office/drawing/2014/main" id="{FC0A34D8-E9A1-5554-DDEF-401A1A5F82E8}"/>
              </a:ext>
            </a:extLst>
          </p:cNvPr>
          <p:cNvPicPr>
            <a:picLocks noChangeAspect="1"/>
          </p:cNvPicPr>
          <p:nvPr/>
        </p:nvPicPr>
        <p:blipFill>
          <a:blip r:embed="rId8"/>
          <a:stretch>
            <a:fillRect/>
          </a:stretch>
        </p:blipFill>
        <p:spPr>
          <a:xfrm>
            <a:off x="934759" y="4453002"/>
            <a:ext cx="3051342" cy="2034228"/>
          </a:xfrm>
          <a:prstGeom prst="rect">
            <a:avLst/>
          </a:prstGeom>
        </p:spPr>
      </p:pic>
      <p:pic>
        <p:nvPicPr>
          <p:cNvPr id="19" name="Afbeelding 18">
            <a:extLst>
              <a:ext uri="{FF2B5EF4-FFF2-40B4-BE49-F238E27FC236}">
                <a16:creationId xmlns:a16="http://schemas.microsoft.com/office/drawing/2014/main" id="{59449A69-F54E-F569-0D16-836BC6B8124E}"/>
              </a:ext>
            </a:extLst>
          </p:cNvPr>
          <p:cNvPicPr>
            <a:picLocks noChangeAspect="1"/>
          </p:cNvPicPr>
          <p:nvPr/>
        </p:nvPicPr>
        <p:blipFill>
          <a:blip r:embed="rId9"/>
          <a:stretch>
            <a:fillRect/>
          </a:stretch>
        </p:blipFill>
        <p:spPr>
          <a:xfrm>
            <a:off x="7377373" y="4453002"/>
            <a:ext cx="2034227" cy="2034227"/>
          </a:xfrm>
          <a:prstGeom prst="rect">
            <a:avLst/>
          </a:prstGeom>
        </p:spPr>
      </p:pic>
      <p:pic>
        <p:nvPicPr>
          <p:cNvPr id="21" name="Afbeelding 20">
            <a:extLst>
              <a:ext uri="{FF2B5EF4-FFF2-40B4-BE49-F238E27FC236}">
                <a16:creationId xmlns:a16="http://schemas.microsoft.com/office/drawing/2014/main" id="{1BC75A3E-9DE3-542E-94C9-54721BD3DC33}"/>
              </a:ext>
            </a:extLst>
          </p:cNvPr>
          <p:cNvPicPr>
            <a:picLocks noChangeAspect="1"/>
          </p:cNvPicPr>
          <p:nvPr/>
        </p:nvPicPr>
        <p:blipFill>
          <a:blip r:embed="rId10"/>
          <a:stretch>
            <a:fillRect/>
          </a:stretch>
        </p:blipFill>
        <p:spPr>
          <a:xfrm>
            <a:off x="4150789" y="4453002"/>
            <a:ext cx="3048212" cy="2034228"/>
          </a:xfrm>
          <a:prstGeom prst="rect">
            <a:avLst/>
          </a:prstGeom>
        </p:spPr>
      </p:pic>
      <p:sp>
        <p:nvSpPr>
          <p:cNvPr id="23" name="Tekstvak 22">
            <a:extLst>
              <a:ext uri="{FF2B5EF4-FFF2-40B4-BE49-F238E27FC236}">
                <a16:creationId xmlns:a16="http://schemas.microsoft.com/office/drawing/2014/main" id="{4BC5AFFD-BD07-979D-E183-FBAC2C12C816}"/>
              </a:ext>
            </a:extLst>
          </p:cNvPr>
          <p:cNvSpPr txBox="1"/>
          <p:nvPr/>
        </p:nvSpPr>
        <p:spPr>
          <a:xfrm>
            <a:off x="3986101" y="6489387"/>
            <a:ext cx="3948363" cy="369332"/>
          </a:xfrm>
          <a:prstGeom prst="rect">
            <a:avLst/>
          </a:prstGeom>
          <a:noFill/>
        </p:spPr>
        <p:txBody>
          <a:bodyPr wrap="square">
            <a:spAutoFit/>
          </a:bodyPr>
          <a:lstStyle/>
          <a:p>
            <a:r>
              <a:rPr lang="nl-NL" dirty="0">
                <a:latin typeface="Poppins" panose="00000500000000000000" pitchFamily="2" charset="0"/>
                <a:cs typeface="Poppins" panose="00000500000000000000" pitchFamily="2" charset="0"/>
              </a:rPr>
              <a:t>Oplossing op de volgende dia</a:t>
            </a:r>
          </a:p>
        </p:txBody>
      </p:sp>
    </p:spTree>
    <p:extLst>
      <p:ext uri="{BB962C8B-B14F-4D97-AF65-F5344CB8AC3E}">
        <p14:creationId xmlns:p14="http://schemas.microsoft.com/office/powerpoint/2010/main" val="4225529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A88BA-B77F-4F9C-CC5B-A183B19E83E4}"/>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EB174D11-789C-8F68-2AE7-8AE80A980D6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21AA670B-D6ED-AD46-19DE-893695A4EB93}"/>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E399D9F8-F77A-3A6A-FA50-BA945D7DE87B}"/>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25</a:t>
            </a:fld>
            <a:endParaRPr lang="nl-BE" dirty="0"/>
          </a:p>
        </p:txBody>
      </p:sp>
      <p:pic>
        <p:nvPicPr>
          <p:cNvPr id="10" name="Afbeelding 9">
            <a:extLst>
              <a:ext uri="{FF2B5EF4-FFF2-40B4-BE49-F238E27FC236}">
                <a16:creationId xmlns:a16="http://schemas.microsoft.com/office/drawing/2014/main" id="{9D3D3D1A-3315-1850-798B-AC4CDA4CA5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pic>
        <p:nvPicPr>
          <p:cNvPr id="7" name="Afbeelding 6">
            <a:extLst>
              <a:ext uri="{FF2B5EF4-FFF2-40B4-BE49-F238E27FC236}">
                <a16:creationId xmlns:a16="http://schemas.microsoft.com/office/drawing/2014/main" id="{735052DD-E88B-9DFA-8F80-4D94842ABDD0}"/>
              </a:ext>
            </a:extLst>
          </p:cNvPr>
          <p:cNvPicPr>
            <a:picLocks noChangeAspect="1"/>
          </p:cNvPicPr>
          <p:nvPr/>
        </p:nvPicPr>
        <p:blipFill>
          <a:blip r:embed="rId4"/>
          <a:stretch>
            <a:fillRect/>
          </a:stretch>
        </p:blipFill>
        <p:spPr>
          <a:xfrm>
            <a:off x="7192847" y="1755206"/>
            <a:ext cx="4999153" cy="5102794"/>
          </a:xfrm>
          <a:prstGeom prst="rect">
            <a:avLst/>
          </a:prstGeom>
        </p:spPr>
      </p:pic>
      <p:pic>
        <p:nvPicPr>
          <p:cNvPr id="4" name="Afbeelding 3">
            <a:extLst>
              <a:ext uri="{FF2B5EF4-FFF2-40B4-BE49-F238E27FC236}">
                <a16:creationId xmlns:a16="http://schemas.microsoft.com/office/drawing/2014/main" id="{398E264C-0E37-E2D8-7450-287DEE0FCF23}"/>
              </a:ext>
            </a:extLst>
          </p:cNvPr>
          <p:cNvPicPr>
            <a:picLocks noChangeAspect="1"/>
          </p:cNvPicPr>
          <p:nvPr/>
        </p:nvPicPr>
        <p:blipFill>
          <a:blip r:embed="rId5"/>
          <a:stretch>
            <a:fillRect/>
          </a:stretch>
        </p:blipFill>
        <p:spPr>
          <a:xfrm>
            <a:off x="407915" y="1089023"/>
            <a:ext cx="2459957" cy="2459957"/>
          </a:xfrm>
          <a:prstGeom prst="rect">
            <a:avLst/>
          </a:prstGeom>
        </p:spPr>
      </p:pic>
      <p:pic>
        <p:nvPicPr>
          <p:cNvPr id="6" name="Afbeelding 5">
            <a:extLst>
              <a:ext uri="{FF2B5EF4-FFF2-40B4-BE49-F238E27FC236}">
                <a16:creationId xmlns:a16="http://schemas.microsoft.com/office/drawing/2014/main" id="{61A74B90-F748-F101-FEF1-BDAE0AC64792}"/>
              </a:ext>
            </a:extLst>
          </p:cNvPr>
          <p:cNvPicPr>
            <a:picLocks noChangeAspect="1"/>
          </p:cNvPicPr>
          <p:nvPr/>
        </p:nvPicPr>
        <p:blipFill>
          <a:blip r:embed="rId6"/>
          <a:stretch>
            <a:fillRect/>
          </a:stretch>
        </p:blipFill>
        <p:spPr>
          <a:xfrm>
            <a:off x="3537009" y="1089024"/>
            <a:ext cx="3204495" cy="2459956"/>
          </a:xfrm>
          <a:prstGeom prst="rect">
            <a:avLst/>
          </a:prstGeom>
        </p:spPr>
      </p:pic>
      <p:pic>
        <p:nvPicPr>
          <p:cNvPr id="14" name="Afbeelding 13">
            <a:extLst>
              <a:ext uri="{FF2B5EF4-FFF2-40B4-BE49-F238E27FC236}">
                <a16:creationId xmlns:a16="http://schemas.microsoft.com/office/drawing/2014/main" id="{8D32BEA6-29E2-8290-681A-2102D05142AC}"/>
              </a:ext>
            </a:extLst>
          </p:cNvPr>
          <p:cNvPicPr>
            <a:picLocks noChangeAspect="1"/>
          </p:cNvPicPr>
          <p:nvPr/>
        </p:nvPicPr>
        <p:blipFill>
          <a:blip r:embed="rId7"/>
          <a:stretch>
            <a:fillRect/>
          </a:stretch>
        </p:blipFill>
        <p:spPr>
          <a:xfrm>
            <a:off x="7410641" y="1089024"/>
            <a:ext cx="3286890" cy="2459956"/>
          </a:xfrm>
          <a:prstGeom prst="rect">
            <a:avLst/>
          </a:prstGeom>
        </p:spPr>
      </p:pic>
      <p:pic>
        <p:nvPicPr>
          <p:cNvPr id="17" name="Afbeelding 16">
            <a:extLst>
              <a:ext uri="{FF2B5EF4-FFF2-40B4-BE49-F238E27FC236}">
                <a16:creationId xmlns:a16="http://schemas.microsoft.com/office/drawing/2014/main" id="{76BA093C-B6AB-511F-B358-862A7819241E}"/>
              </a:ext>
            </a:extLst>
          </p:cNvPr>
          <p:cNvPicPr>
            <a:picLocks noChangeAspect="1"/>
          </p:cNvPicPr>
          <p:nvPr/>
        </p:nvPicPr>
        <p:blipFill>
          <a:blip r:embed="rId8"/>
          <a:stretch>
            <a:fillRect/>
          </a:stretch>
        </p:blipFill>
        <p:spPr>
          <a:xfrm>
            <a:off x="407915" y="4049077"/>
            <a:ext cx="3689936" cy="2459957"/>
          </a:xfrm>
          <a:prstGeom prst="rect">
            <a:avLst/>
          </a:prstGeom>
        </p:spPr>
      </p:pic>
      <p:pic>
        <p:nvPicPr>
          <p:cNvPr id="19" name="Afbeelding 18">
            <a:extLst>
              <a:ext uri="{FF2B5EF4-FFF2-40B4-BE49-F238E27FC236}">
                <a16:creationId xmlns:a16="http://schemas.microsoft.com/office/drawing/2014/main" id="{23881F7C-0CA7-28E5-D773-8A20825E041D}"/>
              </a:ext>
            </a:extLst>
          </p:cNvPr>
          <p:cNvPicPr>
            <a:picLocks noChangeAspect="1"/>
          </p:cNvPicPr>
          <p:nvPr/>
        </p:nvPicPr>
        <p:blipFill>
          <a:blip r:embed="rId9"/>
          <a:stretch>
            <a:fillRect/>
          </a:stretch>
        </p:blipFill>
        <p:spPr>
          <a:xfrm>
            <a:off x="8975520" y="4024897"/>
            <a:ext cx="2468561" cy="2468561"/>
          </a:xfrm>
          <a:prstGeom prst="rect">
            <a:avLst/>
          </a:prstGeom>
        </p:spPr>
      </p:pic>
      <p:pic>
        <p:nvPicPr>
          <p:cNvPr id="21" name="Afbeelding 20">
            <a:extLst>
              <a:ext uri="{FF2B5EF4-FFF2-40B4-BE49-F238E27FC236}">
                <a16:creationId xmlns:a16="http://schemas.microsoft.com/office/drawing/2014/main" id="{BC5A37A5-6EF5-B4E8-D3CC-86B3D0A9663B}"/>
              </a:ext>
            </a:extLst>
          </p:cNvPr>
          <p:cNvPicPr>
            <a:picLocks noChangeAspect="1"/>
          </p:cNvPicPr>
          <p:nvPr/>
        </p:nvPicPr>
        <p:blipFill>
          <a:blip r:embed="rId10"/>
          <a:stretch>
            <a:fillRect/>
          </a:stretch>
        </p:blipFill>
        <p:spPr>
          <a:xfrm>
            <a:off x="4693611" y="4033502"/>
            <a:ext cx="3686149" cy="2459956"/>
          </a:xfrm>
          <a:prstGeom prst="rect">
            <a:avLst/>
          </a:prstGeom>
        </p:spPr>
      </p:pic>
      <p:pic>
        <p:nvPicPr>
          <p:cNvPr id="5" name="Afbeelding 4">
            <a:extLst>
              <a:ext uri="{FF2B5EF4-FFF2-40B4-BE49-F238E27FC236}">
                <a16:creationId xmlns:a16="http://schemas.microsoft.com/office/drawing/2014/main" id="{17C9DF18-4E7B-ABB5-A654-3D6519847C85}"/>
              </a:ext>
            </a:extLst>
          </p:cNvPr>
          <p:cNvPicPr>
            <a:picLocks noChangeAspect="1"/>
          </p:cNvPicPr>
          <p:nvPr/>
        </p:nvPicPr>
        <p:blipFill>
          <a:blip r:embed="rId11"/>
          <a:srcRect l="4603" t="21469" r="54998" b="21871"/>
          <a:stretch>
            <a:fillRect/>
          </a:stretch>
        </p:blipFill>
        <p:spPr>
          <a:xfrm>
            <a:off x="2373449" y="976776"/>
            <a:ext cx="888833" cy="884152"/>
          </a:xfrm>
          <a:prstGeom prst="rect">
            <a:avLst/>
          </a:prstGeom>
        </p:spPr>
      </p:pic>
      <p:pic>
        <p:nvPicPr>
          <p:cNvPr id="12" name="Afbeelding 11">
            <a:extLst>
              <a:ext uri="{FF2B5EF4-FFF2-40B4-BE49-F238E27FC236}">
                <a16:creationId xmlns:a16="http://schemas.microsoft.com/office/drawing/2014/main" id="{CF0D565C-B23C-9686-9084-94885C779451}"/>
              </a:ext>
            </a:extLst>
          </p:cNvPr>
          <p:cNvPicPr>
            <a:picLocks noChangeAspect="1"/>
          </p:cNvPicPr>
          <p:nvPr/>
        </p:nvPicPr>
        <p:blipFill>
          <a:blip r:embed="rId11"/>
          <a:srcRect l="54271" t="21469" r="4636" b="21871"/>
          <a:stretch>
            <a:fillRect/>
          </a:stretch>
        </p:blipFill>
        <p:spPr>
          <a:xfrm>
            <a:off x="6417851" y="976776"/>
            <a:ext cx="897730" cy="884152"/>
          </a:xfrm>
          <a:prstGeom prst="rect">
            <a:avLst/>
          </a:prstGeom>
        </p:spPr>
      </p:pic>
      <p:pic>
        <p:nvPicPr>
          <p:cNvPr id="20" name="Afbeelding 19">
            <a:extLst>
              <a:ext uri="{FF2B5EF4-FFF2-40B4-BE49-F238E27FC236}">
                <a16:creationId xmlns:a16="http://schemas.microsoft.com/office/drawing/2014/main" id="{F11121F0-A7C1-EDEC-FA45-F559D661856D}"/>
              </a:ext>
            </a:extLst>
          </p:cNvPr>
          <p:cNvPicPr>
            <a:picLocks noChangeAspect="1"/>
          </p:cNvPicPr>
          <p:nvPr/>
        </p:nvPicPr>
        <p:blipFill>
          <a:blip r:embed="rId11"/>
          <a:srcRect l="4603" t="21469" r="54998" b="21871"/>
          <a:stretch>
            <a:fillRect/>
          </a:stretch>
        </p:blipFill>
        <p:spPr>
          <a:xfrm>
            <a:off x="7793093" y="3760081"/>
            <a:ext cx="888833" cy="884152"/>
          </a:xfrm>
          <a:prstGeom prst="rect">
            <a:avLst/>
          </a:prstGeom>
        </p:spPr>
      </p:pic>
      <p:pic>
        <p:nvPicPr>
          <p:cNvPr id="22" name="Afbeelding 21">
            <a:extLst>
              <a:ext uri="{FF2B5EF4-FFF2-40B4-BE49-F238E27FC236}">
                <a16:creationId xmlns:a16="http://schemas.microsoft.com/office/drawing/2014/main" id="{331CCAE4-F0F9-1410-D192-DD738F32832D}"/>
              </a:ext>
            </a:extLst>
          </p:cNvPr>
          <p:cNvPicPr>
            <a:picLocks noChangeAspect="1"/>
          </p:cNvPicPr>
          <p:nvPr/>
        </p:nvPicPr>
        <p:blipFill>
          <a:blip r:embed="rId11"/>
          <a:srcRect l="4603" t="21469" r="54998" b="21871"/>
          <a:stretch>
            <a:fillRect/>
          </a:stretch>
        </p:blipFill>
        <p:spPr>
          <a:xfrm>
            <a:off x="11112666" y="3760081"/>
            <a:ext cx="888833" cy="884152"/>
          </a:xfrm>
          <a:prstGeom prst="rect">
            <a:avLst/>
          </a:prstGeom>
        </p:spPr>
      </p:pic>
      <p:pic>
        <p:nvPicPr>
          <p:cNvPr id="24" name="Afbeelding 23">
            <a:extLst>
              <a:ext uri="{FF2B5EF4-FFF2-40B4-BE49-F238E27FC236}">
                <a16:creationId xmlns:a16="http://schemas.microsoft.com/office/drawing/2014/main" id="{A7598CB2-65C9-0FE7-FD00-84A6A22046D6}"/>
              </a:ext>
            </a:extLst>
          </p:cNvPr>
          <p:cNvPicPr>
            <a:picLocks noChangeAspect="1"/>
          </p:cNvPicPr>
          <p:nvPr/>
        </p:nvPicPr>
        <p:blipFill>
          <a:blip r:embed="rId11"/>
          <a:srcRect l="54271" t="21469" r="4636" b="21871"/>
          <a:stretch>
            <a:fillRect/>
          </a:stretch>
        </p:blipFill>
        <p:spPr>
          <a:xfrm>
            <a:off x="10209800" y="998485"/>
            <a:ext cx="897730" cy="884152"/>
          </a:xfrm>
          <a:prstGeom prst="rect">
            <a:avLst/>
          </a:prstGeom>
        </p:spPr>
      </p:pic>
      <p:pic>
        <p:nvPicPr>
          <p:cNvPr id="25" name="Afbeelding 24">
            <a:extLst>
              <a:ext uri="{FF2B5EF4-FFF2-40B4-BE49-F238E27FC236}">
                <a16:creationId xmlns:a16="http://schemas.microsoft.com/office/drawing/2014/main" id="{3D40A639-8355-6A3D-64A9-8934522B3A05}"/>
              </a:ext>
            </a:extLst>
          </p:cNvPr>
          <p:cNvPicPr>
            <a:picLocks noChangeAspect="1"/>
          </p:cNvPicPr>
          <p:nvPr/>
        </p:nvPicPr>
        <p:blipFill>
          <a:blip r:embed="rId11"/>
          <a:srcRect l="54271" t="21469" r="4636" b="21871"/>
          <a:stretch>
            <a:fillRect/>
          </a:stretch>
        </p:blipFill>
        <p:spPr>
          <a:xfrm>
            <a:off x="3646330" y="3760081"/>
            <a:ext cx="897730" cy="884152"/>
          </a:xfrm>
          <a:prstGeom prst="rect">
            <a:avLst/>
          </a:prstGeom>
        </p:spPr>
      </p:pic>
      <p:sp>
        <p:nvSpPr>
          <p:cNvPr id="27" name="Tekstvak 26">
            <a:extLst>
              <a:ext uri="{FF2B5EF4-FFF2-40B4-BE49-F238E27FC236}">
                <a16:creationId xmlns:a16="http://schemas.microsoft.com/office/drawing/2014/main" id="{B120708F-F07F-1947-171B-8427CCE3CF7D}"/>
              </a:ext>
            </a:extLst>
          </p:cNvPr>
          <p:cNvSpPr txBox="1"/>
          <p:nvPr/>
        </p:nvSpPr>
        <p:spPr>
          <a:xfrm>
            <a:off x="380526" y="3541549"/>
            <a:ext cx="2670043" cy="415498"/>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Actiefoto – voert een techniek goed uit en beweging is goed zichtbaar</a:t>
            </a:r>
            <a:endParaRPr lang="nl-NL" dirty="0"/>
          </a:p>
        </p:txBody>
      </p:sp>
      <p:sp>
        <p:nvSpPr>
          <p:cNvPr id="28" name="Tekstvak 27">
            <a:extLst>
              <a:ext uri="{FF2B5EF4-FFF2-40B4-BE49-F238E27FC236}">
                <a16:creationId xmlns:a16="http://schemas.microsoft.com/office/drawing/2014/main" id="{6B733609-F371-6AEB-36D8-93813C286CA7}"/>
              </a:ext>
            </a:extLst>
          </p:cNvPr>
          <p:cNvSpPr txBox="1"/>
          <p:nvPr/>
        </p:nvSpPr>
        <p:spPr>
          <a:xfrm>
            <a:off x="3561279" y="3548980"/>
            <a:ext cx="3439363" cy="253916"/>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Wazig beeld en beweging ligt niet goed vast</a:t>
            </a:r>
            <a:endParaRPr lang="nl-NL" dirty="0"/>
          </a:p>
        </p:txBody>
      </p:sp>
      <p:sp>
        <p:nvSpPr>
          <p:cNvPr id="29" name="Tekstvak 28">
            <a:extLst>
              <a:ext uri="{FF2B5EF4-FFF2-40B4-BE49-F238E27FC236}">
                <a16:creationId xmlns:a16="http://schemas.microsoft.com/office/drawing/2014/main" id="{2815C2FD-A70D-7C62-2D19-D6FD75F6F1FF}"/>
              </a:ext>
            </a:extLst>
          </p:cNvPr>
          <p:cNvSpPr txBox="1"/>
          <p:nvPr/>
        </p:nvSpPr>
        <p:spPr>
          <a:xfrm>
            <a:off x="7983569" y="3541549"/>
            <a:ext cx="2141034" cy="253916"/>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Druk beeld, er gebeurd veel</a:t>
            </a:r>
            <a:endParaRPr lang="nl-NL" dirty="0"/>
          </a:p>
        </p:txBody>
      </p:sp>
      <p:sp>
        <p:nvSpPr>
          <p:cNvPr id="30" name="Tekstvak 29">
            <a:extLst>
              <a:ext uri="{FF2B5EF4-FFF2-40B4-BE49-F238E27FC236}">
                <a16:creationId xmlns:a16="http://schemas.microsoft.com/office/drawing/2014/main" id="{95B15672-F5A8-6C8B-C278-F655CF693A39}"/>
              </a:ext>
            </a:extLst>
          </p:cNvPr>
          <p:cNvSpPr txBox="1"/>
          <p:nvPr/>
        </p:nvSpPr>
        <p:spPr>
          <a:xfrm>
            <a:off x="868585" y="6487229"/>
            <a:ext cx="2777745" cy="415498"/>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Te donker – gezichten moeilijk te zien, </a:t>
            </a:r>
          </a:p>
          <a:p>
            <a:r>
              <a:rPr lang="nl-NL" sz="1050" dirty="0">
                <a:latin typeface="Poppins" panose="00000500000000000000" pitchFamily="2" charset="0"/>
                <a:cs typeface="Poppins" panose="00000500000000000000" pitchFamily="2" charset="0"/>
              </a:rPr>
              <a:t>Geen mooie foto </a:t>
            </a:r>
            <a:endParaRPr lang="nl-NL" dirty="0"/>
          </a:p>
        </p:txBody>
      </p:sp>
      <p:sp>
        <p:nvSpPr>
          <p:cNvPr id="31" name="Tekstvak 30">
            <a:extLst>
              <a:ext uri="{FF2B5EF4-FFF2-40B4-BE49-F238E27FC236}">
                <a16:creationId xmlns:a16="http://schemas.microsoft.com/office/drawing/2014/main" id="{36A134D9-7549-62DF-7ED4-B03651C918EC}"/>
              </a:ext>
            </a:extLst>
          </p:cNvPr>
          <p:cNvSpPr txBox="1"/>
          <p:nvPr/>
        </p:nvSpPr>
        <p:spPr>
          <a:xfrm>
            <a:off x="5343946" y="6512963"/>
            <a:ext cx="2385478" cy="253916"/>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Emotie / concentratie / focus</a:t>
            </a:r>
          </a:p>
        </p:txBody>
      </p:sp>
      <p:sp>
        <p:nvSpPr>
          <p:cNvPr id="32" name="Tekstvak 31">
            <a:extLst>
              <a:ext uri="{FF2B5EF4-FFF2-40B4-BE49-F238E27FC236}">
                <a16:creationId xmlns:a16="http://schemas.microsoft.com/office/drawing/2014/main" id="{FDB20837-E29F-BF8C-7D6D-4E53667B70D8}"/>
              </a:ext>
            </a:extLst>
          </p:cNvPr>
          <p:cNvSpPr txBox="1"/>
          <p:nvPr/>
        </p:nvSpPr>
        <p:spPr>
          <a:xfrm>
            <a:off x="8924392" y="6495472"/>
            <a:ext cx="3077107" cy="253916"/>
          </a:xfrm>
          <a:prstGeom prst="rect">
            <a:avLst/>
          </a:prstGeom>
          <a:noFill/>
        </p:spPr>
        <p:txBody>
          <a:bodyPr wrap="square">
            <a:spAutoFit/>
          </a:bodyPr>
          <a:lstStyle/>
          <a:p>
            <a:r>
              <a:rPr lang="nl-NL" sz="1050" dirty="0">
                <a:latin typeface="Poppins" panose="00000500000000000000" pitchFamily="2" charset="0"/>
                <a:cs typeface="Poppins" panose="00000500000000000000" pitchFamily="2" charset="0"/>
              </a:rPr>
              <a:t>Sfeerfoto – plezier en interactie te zien</a:t>
            </a:r>
          </a:p>
        </p:txBody>
      </p:sp>
    </p:spTree>
    <p:extLst>
      <p:ext uri="{BB962C8B-B14F-4D97-AF65-F5344CB8AC3E}">
        <p14:creationId xmlns:p14="http://schemas.microsoft.com/office/powerpoint/2010/main" val="133713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style.rotation</p:attrName>
                                        </p:attrNameLst>
                                      </p:cBhvr>
                                      <p:tavLst>
                                        <p:tav tm="0">
                                          <p:val>
                                            <p:fltVal val="90"/>
                                          </p:val>
                                        </p:tav>
                                        <p:tav tm="100000">
                                          <p:val>
                                            <p:fltVal val="0"/>
                                          </p:val>
                                        </p:tav>
                                      </p:tavLst>
                                    </p:anim>
                                    <p:animEffect transition="in" filter="fade">
                                      <p:cBhvr>
                                        <p:cTn id="16" dur="10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par>
                                <p:cTn id="25" presetID="31" presetClass="entr" presetSubtype="0" fill="hold" nodeType="withEffect">
                                  <p:stCondLst>
                                    <p:cond delay="0"/>
                                  </p:stCondLst>
                                  <p:childTnLst>
                                    <p:set>
                                      <p:cBhvr>
                                        <p:cTn id="26" dur="1" fill="hold">
                                          <p:stCondLst>
                                            <p:cond delay="0"/>
                                          </p:stCondLst>
                                        </p:cTn>
                                        <p:tgtEl>
                                          <p:spTgt spid="28">
                                            <p:txEl>
                                              <p:pRg st="0" end="0"/>
                                            </p:txEl>
                                          </p:spTgt>
                                        </p:tgtEl>
                                        <p:attrNameLst>
                                          <p:attrName>style.visibility</p:attrName>
                                        </p:attrNameLst>
                                      </p:cBhvr>
                                      <p:to>
                                        <p:strVal val="visible"/>
                                      </p:to>
                                    </p:set>
                                    <p:anim calcmode="lin" valueType="num">
                                      <p:cBhvr>
                                        <p:cTn id="27" dur="10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28" dur="1000" fill="hold"/>
                                        <p:tgtEl>
                                          <p:spTgt spid="28">
                                            <p:txEl>
                                              <p:pRg st="0" end="0"/>
                                            </p:txEl>
                                          </p:spTgt>
                                        </p:tgtEl>
                                        <p:attrNameLst>
                                          <p:attrName>ppt_h</p:attrName>
                                        </p:attrNameLst>
                                      </p:cBhvr>
                                      <p:tavLst>
                                        <p:tav tm="0">
                                          <p:val>
                                            <p:fltVal val="0"/>
                                          </p:val>
                                        </p:tav>
                                        <p:tav tm="100000">
                                          <p:val>
                                            <p:strVal val="#ppt_h"/>
                                          </p:val>
                                        </p:tav>
                                      </p:tavLst>
                                    </p:anim>
                                    <p:anim calcmode="lin" valueType="num">
                                      <p:cBhvr>
                                        <p:cTn id="29" dur="1000" fill="hold"/>
                                        <p:tgtEl>
                                          <p:spTgt spid="28">
                                            <p:txEl>
                                              <p:pRg st="0" end="0"/>
                                            </p:txEl>
                                          </p:spTgt>
                                        </p:tgtEl>
                                        <p:attrNameLst>
                                          <p:attrName>style.rotation</p:attrName>
                                        </p:attrNameLst>
                                      </p:cBhvr>
                                      <p:tavLst>
                                        <p:tav tm="0">
                                          <p:val>
                                            <p:fltVal val="90"/>
                                          </p:val>
                                        </p:tav>
                                        <p:tav tm="100000">
                                          <p:val>
                                            <p:fltVal val="0"/>
                                          </p:val>
                                        </p:tav>
                                      </p:tavLst>
                                    </p:anim>
                                    <p:animEffect transition="in" filter="fade">
                                      <p:cBhvr>
                                        <p:cTn id="30" dur="1000"/>
                                        <p:tgtEl>
                                          <p:spTgt spid="2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1000" fill="hold"/>
                                        <p:tgtEl>
                                          <p:spTgt spid="24"/>
                                        </p:tgtEl>
                                        <p:attrNameLst>
                                          <p:attrName>ppt_w</p:attrName>
                                        </p:attrNameLst>
                                      </p:cBhvr>
                                      <p:tavLst>
                                        <p:tav tm="0">
                                          <p:val>
                                            <p:fltVal val="0"/>
                                          </p:val>
                                        </p:tav>
                                        <p:tav tm="100000">
                                          <p:val>
                                            <p:strVal val="#ppt_w"/>
                                          </p:val>
                                        </p:tav>
                                      </p:tavLst>
                                    </p:anim>
                                    <p:anim calcmode="lin" valueType="num">
                                      <p:cBhvr>
                                        <p:cTn id="36" dur="1000" fill="hold"/>
                                        <p:tgtEl>
                                          <p:spTgt spid="24"/>
                                        </p:tgtEl>
                                        <p:attrNameLst>
                                          <p:attrName>ppt_h</p:attrName>
                                        </p:attrNameLst>
                                      </p:cBhvr>
                                      <p:tavLst>
                                        <p:tav tm="0">
                                          <p:val>
                                            <p:fltVal val="0"/>
                                          </p:val>
                                        </p:tav>
                                        <p:tav tm="100000">
                                          <p:val>
                                            <p:strVal val="#ppt_h"/>
                                          </p:val>
                                        </p:tav>
                                      </p:tavLst>
                                    </p:anim>
                                    <p:anim calcmode="lin" valueType="num">
                                      <p:cBhvr>
                                        <p:cTn id="37" dur="1000" fill="hold"/>
                                        <p:tgtEl>
                                          <p:spTgt spid="24"/>
                                        </p:tgtEl>
                                        <p:attrNameLst>
                                          <p:attrName>style.rotation</p:attrName>
                                        </p:attrNameLst>
                                      </p:cBhvr>
                                      <p:tavLst>
                                        <p:tav tm="0">
                                          <p:val>
                                            <p:fltVal val="90"/>
                                          </p:val>
                                        </p:tav>
                                        <p:tav tm="100000">
                                          <p:val>
                                            <p:fltVal val="0"/>
                                          </p:val>
                                        </p:tav>
                                      </p:tavLst>
                                    </p:anim>
                                    <p:animEffect transition="in" filter="fade">
                                      <p:cBhvr>
                                        <p:cTn id="38" dur="1000"/>
                                        <p:tgtEl>
                                          <p:spTgt spid="24"/>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1000" fill="hold"/>
                                        <p:tgtEl>
                                          <p:spTgt spid="29"/>
                                        </p:tgtEl>
                                        <p:attrNameLst>
                                          <p:attrName>ppt_w</p:attrName>
                                        </p:attrNameLst>
                                      </p:cBhvr>
                                      <p:tavLst>
                                        <p:tav tm="0">
                                          <p:val>
                                            <p:fltVal val="0"/>
                                          </p:val>
                                        </p:tav>
                                        <p:tav tm="100000">
                                          <p:val>
                                            <p:strVal val="#ppt_w"/>
                                          </p:val>
                                        </p:tav>
                                      </p:tavLst>
                                    </p:anim>
                                    <p:anim calcmode="lin" valueType="num">
                                      <p:cBhvr>
                                        <p:cTn id="42" dur="1000" fill="hold"/>
                                        <p:tgtEl>
                                          <p:spTgt spid="29"/>
                                        </p:tgtEl>
                                        <p:attrNameLst>
                                          <p:attrName>ppt_h</p:attrName>
                                        </p:attrNameLst>
                                      </p:cBhvr>
                                      <p:tavLst>
                                        <p:tav tm="0">
                                          <p:val>
                                            <p:fltVal val="0"/>
                                          </p:val>
                                        </p:tav>
                                        <p:tav tm="100000">
                                          <p:val>
                                            <p:strVal val="#ppt_h"/>
                                          </p:val>
                                        </p:tav>
                                      </p:tavLst>
                                    </p:anim>
                                    <p:anim calcmode="lin" valueType="num">
                                      <p:cBhvr>
                                        <p:cTn id="43" dur="1000" fill="hold"/>
                                        <p:tgtEl>
                                          <p:spTgt spid="29"/>
                                        </p:tgtEl>
                                        <p:attrNameLst>
                                          <p:attrName>style.rotation</p:attrName>
                                        </p:attrNameLst>
                                      </p:cBhvr>
                                      <p:tavLst>
                                        <p:tav tm="0">
                                          <p:val>
                                            <p:fltVal val="90"/>
                                          </p:val>
                                        </p:tav>
                                        <p:tav tm="100000">
                                          <p:val>
                                            <p:fltVal val="0"/>
                                          </p:val>
                                        </p:tav>
                                      </p:tavLst>
                                    </p:anim>
                                    <p:animEffect transition="in" filter="fade">
                                      <p:cBhvr>
                                        <p:cTn id="44" dur="10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1000" fill="hold"/>
                                        <p:tgtEl>
                                          <p:spTgt spid="25"/>
                                        </p:tgtEl>
                                        <p:attrNameLst>
                                          <p:attrName>ppt_w</p:attrName>
                                        </p:attrNameLst>
                                      </p:cBhvr>
                                      <p:tavLst>
                                        <p:tav tm="0">
                                          <p:val>
                                            <p:fltVal val="0"/>
                                          </p:val>
                                        </p:tav>
                                        <p:tav tm="100000">
                                          <p:val>
                                            <p:strVal val="#ppt_w"/>
                                          </p:val>
                                        </p:tav>
                                      </p:tavLst>
                                    </p:anim>
                                    <p:anim calcmode="lin" valueType="num">
                                      <p:cBhvr>
                                        <p:cTn id="50" dur="1000" fill="hold"/>
                                        <p:tgtEl>
                                          <p:spTgt spid="25"/>
                                        </p:tgtEl>
                                        <p:attrNameLst>
                                          <p:attrName>ppt_h</p:attrName>
                                        </p:attrNameLst>
                                      </p:cBhvr>
                                      <p:tavLst>
                                        <p:tav tm="0">
                                          <p:val>
                                            <p:fltVal val="0"/>
                                          </p:val>
                                        </p:tav>
                                        <p:tav tm="100000">
                                          <p:val>
                                            <p:strVal val="#ppt_h"/>
                                          </p:val>
                                        </p:tav>
                                      </p:tavLst>
                                    </p:anim>
                                    <p:anim calcmode="lin" valueType="num">
                                      <p:cBhvr>
                                        <p:cTn id="51" dur="1000" fill="hold"/>
                                        <p:tgtEl>
                                          <p:spTgt spid="25"/>
                                        </p:tgtEl>
                                        <p:attrNameLst>
                                          <p:attrName>style.rotation</p:attrName>
                                        </p:attrNameLst>
                                      </p:cBhvr>
                                      <p:tavLst>
                                        <p:tav tm="0">
                                          <p:val>
                                            <p:fltVal val="90"/>
                                          </p:val>
                                        </p:tav>
                                        <p:tav tm="100000">
                                          <p:val>
                                            <p:fltVal val="0"/>
                                          </p:val>
                                        </p:tav>
                                      </p:tavLst>
                                    </p:anim>
                                    <p:animEffect transition="in" filter="fade">
                                      <p:cBhvr>
                                        <p:cTn id="52" dur="1000"/>
                                        <p:tgtEl>
                                          <p:spTgt spid="25"/>
                                        </p:tgtEl>
                                      </p:cBhvr>
                                    </p:animEffect>
                                  </p:childTnLst>
                                </p:cTn>
                              </p:par>
                              <p:par>
                                <p:cTn id="53" presetID="31" presetClass="entr" presetSubtype="0" fill="hold" nodeType="withEffect">
                                  <p:stCondLst>
                                    <p:cond delay="0"/>
                                  </p:stCondLst>
                                  <p:childTnLst>
                                    <p:set>
                                      <p:cBhvr>
                                        <p:cTn id="54" dur="1" fill="hold">
                                          <p:stCondLst>
                                            <p:cond delay="0"/>
                                          </p:stCondLst>
                                        </p:cTn>
                                        <p:tgtEl>
                                          <p:spTgt spid="30">
                                            <p:txEl>
                                              <p:pRg st="0" end="0"/>
                                            </p:txEl>
                                          </p:spTgt>
                                        </p:tgtEl>
                                        <p:attrNameLst>
                                          <p:attrName>style.visibility</p:attrName>
                                        </p:attrNameLst>
                                      </p:cBhvr>
                                      <p:to>
                                        <p:strVal val="visible"/>
                                      </p:to>
                                    </p:set>
                                    <p:anim calcmode="lin" valueType="num">
                                      <p:cBhvr>
                                        <p:cTn id="55" dur="10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30">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30">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30">
                                            <p:txEl>
                                              <p:pRg st="0" end="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30">
                                            <p:txEl>
                                              <p:pRg st="1" end="1"/>
                                            </p:txEl>
                                          </p:spTgt>
                                        </p:tgtEl>
                                        <p:attrNameLst>
                                          <p:attrName>style.visibility</p:attrName>
                                        </p:attrNameLst>
                                      </p:cBhvr>
                                      <p:to>
                                        <p:strVal val="visible"/>
                                      </p:to>
                                    </p:set>
                                    <p:anim calcmode="lin" valueType="num">
                                      <p:cBhvr>
                                        <p:cTn id="61" dur="1000" fill="hold"/>
                                        <p:tgtEl>
                                          <p:spTgt spid="30">
                                            <p:txEl>
                                              <p:pRg st="1" end="1"/>
                                            </p:txEl>
                                          </p:spTgt>
                                        </p:tgtEl>
                                        <p:attrNameLst>
                                          <p:attrName>ppt_w</p:attrName>
                                        </p:attrNameLst>
                                      </p:cBhvr>
                                      <p:tavLst>
                                        <p:tav tm="0">
                                          <p:val>
                                            <p:fltVal val="0"/>
                                          </p:val>
                                        </p:tav>
                                        <p:tav tm="100000">
                                          <p:val>
                                            <p:strVal val="#ppt_w"/>
                                          </p:val>
                                        </p:tav>
                                      </p:tavLst>
                                    </p:anim>
                                    <p:anim calcmode="lin" valueType="num">
                                      <p:cBhvr>
                                        <p:cTn id="62" dur="1000" fill="hold"/>
                                        <p:tgtEl>
                                          <p:spTgt spid="30">
                                            <p:txEl>
                                              <p:pRg st="1" end="1"/>
                                            </p:txEl>
                                          </p:spTgt>
                                        </p:tgtEl>
                                        <p:attrNameLst>
                                          <p:attrName>ppt_h</p:attrName>
                                        </p:attrNameLst>
                                      </p:cBhvr>
                                      <p:tavLst>
                                        <p:tav tm="0">
                                          <p:val>
                                            <p:fltVal val="0"/>
                                          </p:val>
                                        </p:tav>
                                        <p:tav tm="100000">
                                          <p:val>
                                            <p:strVal val="#ppt_h"/>
                                          </p:val>
                                        </p:tav>
                                      </p:tavLst>
                                    </p:anim>
                                    <p:anim calcmode="lin" valueType="num">
                                      <p:cBhvr>
                                        <p:cTn id="63" dur="1000" fill="hold"/>
                                        <p:tgtEl>
                                          <p:spTgt spid="30">
                                            <p:txEl>
                                              <p:pRg st="1" end="1"/>
                                            </p:txEl>
                                          </p:spTgt>
                                        </p:tgtEl>
                                        <p:attrNameLst>
                                          <p:attrName>style.rotation</p:attrName>
                                        </p:attrNameLst>
                                      </p:cBhvr>
                                      <p:tavLst>
                                        <p:tav tm="0">
                                          <p:val>
                                            <p:fltVal val="90"/>
                                          </p:val>
                                        </p:tav>
                                        <p:tav tm="100000">
                                          <p:val>
                                            <p:fltVal val="0"/>
                                          </p:val>
                                        </p:tav>
                                      </p:tavLst>
                                    </p:anim>
                                    <p:animEffect transition="in" filter="fade">
                                      <p:cBhvr>
                                        <p:cTn id="64" dur="1000"/>
                                        <p:tgtEl>
                                          <p:spTgt spid="30">
                                            <p:txEl>
                                              <p:pRg st="1" end="1"/>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nodeType="click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1000" fill="hold"/>
                                        <p:tgtEl>
                                          <p:spTgt spid="20"/>
                                        </p:tgtEl>
                                        <p:attrNameLst>
                                          <p:attrName>ppt_w</p:attrName>
                                        </p:attrNameLst>
                                      </p:cBhvr>
                                      <p:tavLst>
                                        <p:tav tm="0">
                                          <p:val>
                                            <p:fltVal val="0"/>
                                          </p:val>
                                        </p:tav>
                                        <p:tav tm="100000">
                                          <p:val>
                                            <p:strVal val="#ppt_w"/>
                                          </p:val>
                                        </p:tav>
                                      </p:tavLst>
                                    </p:anim>
                                    <p:anim calcmode="lin" valueType="num">
                                      <p:cBhvr>
                                        <p:cTn id="70" dur="1000" fill="hold"/>
                                        <p:tgtEl>
                                          <p:spTgt spid="20"/>
                                        </p:tgtEl>
                                        <p:attrNameLst>
                                          <p:attrName>ppt_h</p:attrName>
                                        </p:attrNameLst>
                                      </p:cBhvr>
                                      <p:tavLst>
                                        <p:tav tm="0">
                                          <p:val>
                                            <p:fltVal val="0"/>
                                          </p:val>
                                        </p:tav>
                                        <p:tav tm="100000">
                                          <p:val>
                                            <p:strVal val="#ppt_h"/>
                                          </p:val>
                                        </p:tav>
                                      </p:tavLst>
                                    </p:anim>
                                    <p:anim calcmode="lin" valueType="num">
                                      <p:cBhvr>
                                        <p:cTn id="71" dur="1000" fill="hold"/>
                                        <p:tgtEl>
                                          <p:spTgt spid="20"/>
                                        </p:tgtEl>
                                        <p:attrNameLst>
                                          <p:attrName>style.rotation</p:attrName>
                                        </p:attrNameLst>
                                      </p:cBhvr>
                                      <p:tavLst>
                                        <p:tav tm="0">
                                          <p:val>
                                            <p:fltVal val="90"/>
                                          </p:val>
                                        </p:tav>
                                        <p:tav tm="100000">
                                          <p:val>
                                            <p:fltVal val="0"/>
                                          </p:val>
                                        </p:tav>
                                      </p:tavLst>
                                    </p:anim>
                                    <p:animEffect transition="in" filter="fade">
                                      <p:cBhvr>
                                        <p:cTn id="72" dur="1000"/>
                                        <p:tgtEl>
                                          <p:spTgt spid="20"/>
                                        </p:tgtEl>
                                      </p:cBhvr>
                                    </p:animEffect>
                                  </p:childTnLst>
                                </p:cTn>
                              </p:par>
                              <p:par>
                                <p:cTn id="73" presetID="31" presetClass="entr" presetSubtype="0" fill="hold" nodeType="withEffect">
                                  <p:stCondLst>
                                    <p:cond delay="0"/>
                                  </p:stCondLst>
                                  <p:childTnLst>
                                    <p:set>
                                      <p:cBhvr>
                                        <p:cTn id="74" dur="1" fill="hold">
                                          <p:stCondLst>
                                            <p:cond delay="0"/>
                                          </p:stCondLst>
                                        </p:cTn>
                                        <p:tgtEl>
                                          <p:spTgt spid="31">
                                            <p:txEl>
                                              <p:pRg st="0" end="0"/>
                                            </p:txEl>
                                          </p:spTgt>
                                        </p:tgtEl>
                                        <p:attrNameLst>
                                          <p:attrName>style.visibility</p:attrName>
                                        </p:attrNameLst>
                                      </p:cBhvr>
                                      <p:to>
                                        <p:strVal val="visible"/>
                                      </p:to>
                                    </p:set>
                                    <p:anim calcmode="lin" valueType="num">
                                      <p:cBhvr>
                                        <p:cTn id="75" dur="10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76" dur="1000" fill="hold"/>
                                        <p:tgtEl>
                                          <p:spTgt spid="31">
                                            <p:txEl>
                                              <p:pRg st="0" end="0"/>
                                            </p:txEl>
                                          </p:spTgt>
                                        </p:tgtEl>
                                        <p:attrNameLst>
                                          <p:attrName>ppt_h</p:attrName>
                                        </p:attrNameLst>
                                      </p:cBhvr>
                                      <p:tavLst>
                                        <p:tav tm="0">
                                          <p:val>
                                            <p:fltVal val="0"/>
                                          </p:val>
                                        </p:tav>
                                        <p:tav tm="100000">
                                          <p:val>
                                            <p:strVal val="#ppt_h"/>
                                          </p:val>
                                        </p:tav>
                                      </p:tavLst>
                                    </p:anim>
                                    <p:anim calcmode="lin" valueType="num">
                                      <p:cBhvr>
                                        <p:cTn id="77" dur="1000" fill="hold"/>
                                        <p:tgtEl>
                                          <p:spTgt spid="31">
                                            <p:txEl>
                                              <p:pRg st="0" end="0"/>
                                            </p:txEl>
                                          </p:spTgt>
                                        </p:tgtEl>
                                        <p:attrNameLst>
                                          <p:attrName>style.rotation</p:attrName>
                                        </p:attrNameLst>
                                      </p:cBhvr>
                                      <p:tavLst>
                                        <p:tav tm="0">
                                          <p:val>
                                            <p:fltVal val="90"/>
                                          </p:val>
                                        </p:tav>
                                        <p:tav tm="100000">
                                          <p:val>
                                            <p:fltVal val="0"/>
                                          </p:val>
                                        </p:tav>
                                      </p:tavLst>
                                    </p:anim>
                                    <p:animEffect transition="in" filter="fade">
                                      <p:cBhvr>
                                        <p:cTn id="78" dur="1000"/>
                                        <p:tgtEl>
                                          <p:spTgt spid="31">
                                            <p:txEl>
                                              <p:pRg st="0" end="0"/>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nodeType="click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1000" fill="hold"/>
                                        <p:tgtEl>
                                          <p:spTgt spid="22"/>
                                        </p:tgtEl>
                                        <p:attrNameLst>
                                          <p:attrName>ppt_w</p:attrName>
                                        </p:attrNameLst>
                                      </p:cBhvr>
                                      <p:tavLst>
                                        <p:tav tm="0">
                                          <p:val>
                                            <p:fltVal val="0"/>
                                          </p:val>
                                        </p:tav>
                                        <p:tav tm="100000">
                                          <p:val>
                                            <p:strVal val="#ppt_w"/>
                                          </p:val>
                                        </p:tav>
                                      </p:tavLst>
                                    </p:anim>
                                    <p:anim calcmode="lin" valueType="num">
                                      <p:cBhvr>
                                        <p:cTn id="84" dur="1000" fill="hold"/>
                                        <p:tgtEl>
                                          <p:spTgt spid="22"/>
                                        </p:tgtEl>
                                        <p:attrNameLst>
                                          <p:attrName>ppt_h</p:attrName>
                                        </p:attrNameLst>
                                      </p:cBhvr>
                                      <p:tavLst>
                                        <p:tav tm="0">
                                          <p:val>
                                            <p:fltVal val="0"/>
                                          </p:val>
                                        </p:tav>
                                        <p:tav tm="100000">
                                          <p:val>
                                            <p:strVal val="#ppt_h"/>
                                          </p:val>
                                        </p:tav>
                                      </p:tavLst>
                                    </p:anim>
                                    <p:anim calcmode="lin" valueType="num">
                                      <p:cBhvr>
                                        <p:cTn id="85" dur="1000" fill="hold"/>
                                        <p:tgtEl>
                                          <p:spTgt spid="22"/>
                                        </p:tgtEl>
                                        <p:attrNameLst>
                                          <p:attrName>style.rotation</p:attrName>
                                        </p:attrNameLst>
                                      </p:cBhvr>
                                      <p:tavLst>
                                        <p:tav tm="0">
                                          <p:val>
                                            <p:fltVal val="90"/>
                                          </p:val>
                                        </p:tav>
                                        <p:tav tm="100000">
                                          <p:val>
                                            <p:fltVal val="0"/>
                                          </p:val>
                                        </p:tav>
                                      </p:tavLst>
                                    </p:anim>
                                    <p:animEffect transition="in" filter="fade">
                                      <p:cBhvr>
                                        <p:cTn id="86" dur="1000"/>
                                        <p:tgtEl>
                                          <p:spTgt spid="22"/>
                                        </p:tgtEl>
                                      </p:cBhvr>
                                    </p:animEffect>
                                  </p:childTnLst>
                                </p:cTn>
                              </p:par>
                              <p:par>
                                <p:cTn id="87" presetID="31" presetClass="entr" presetSubtype="0" fill="hold" nodeType="withEffect">
                                  <p:stCondLst>
                                    <p:cond delay="0"/>
                                  </p:stCondLst>
                                  <p:childTnLst>
                                    <p:set>
                                      <p:cBhvr>
                                        <p:cTn id="88" dur="1" fill="hold">
                                          <p:stCondLst>
                                            <p:cond delay="0"/>
                                          </p:stCondLst>
                                        </p:cTn>
                                        <p:tgtEl>
                                          <p:spTgt spid="32">
                                            <p:txEl>
                                              <p:pRg st="0" end="0"/>
                                            </p:txEl>
                                          </p:spTgt>
                                        </p:tgtEl>
                                        <p:attrNameLst>
                                          <p:attrName>style.visibility</p:attrName>
                                        </p:attrNameLst>
                                      </p:cBhvr>
                                      <p:to>
                                        <p:strVal val="visible"/>
                                      </p:to>
                                    </p:set>
                                    <p:anim calcmode="lin" valueType="num">
                                      <p:cBhvr>
                                        <p:cTn id="8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9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9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92" dur="10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3282B-CE7B-2299-C129-C5911BC6CFD5}"/>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A02A02D6-79C3-E251-53C9-496E6A32F03A}"/>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CD91BA49-1808-6522-126E-7615742FB7FB}"/>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3A9A9BF9-B0BB-541F-3279-BD8F9BBFA6BB}"/>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26</a:t>
            </a:fld>
            <a:endParaRPr lang="nl-BE" dirty="0"/>
          </a:p>
        </p:txBody>
      </p:sp>
      <p:sp>
        <p:nvSpPr>
          <p:cNvPr id="9" name="Title 1">
            <a:extLst>
              <a:ext uri="{FF2B5EF4-FFF2-40B4-BE49-F238E27FC236}">
                <a16:creationId xmlns:a16="http://schemas.microsoft.com/office/drawing/2014/main" id="{65D7BFE2-3CA3-92F5-1EF4-2F8174ABC642}"/>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7C43BC64-D5C4-E544-31EE-7A6667C6AC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B1047879-9720-5FF4-0124-7CFE010AA53F}"/>
              </a:ext>
            </a:extLst>
          </p:cNvPr>
          <p:cNvSpPr txBox="1"/>
          <p:nvPr/>
        </p:nvSpPr>
        <p:spPr>
          <a:xfrm>
            <a:off x="612010" y="1557287"/>
            <a:ext cx="8315421" cy="923330"/>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4.   Maak een ontwerp in </a:t>
            </a:r>
            <a:r>
              <a:rPr lang="nl-NL" b="1" dirty="0" err="1">
                <a:latin typeface="Poppins" panose="00000500000000000000" pitchFamily="2" charset="0"/>
                <a:cs typeface="Poppins" panose="00000500000000000000" pitchFamily="2" charset="0"/>
                <a:sym typeface="Wingdings" panose="05000000000000000000" pitchFamily="2" charset="2"/>
              </a:rPr>
              <a:t>Canva</a:t>
            </a:r>
            <a:endParaRPr lang="nl-NL" b="1" dirty="0">
              <a:latin typeface="Poppins" panose="00000500000000000000" pitchFamily="2" charset="0"/>
              <a:cs typeface="Poppins" panose="00000500000000000000" pitchFamily="2" charset="0"/>
              <a:sym typeface="Wingdings" panose="05000000000000000000" pitchFamily="2" charset="2"/>
            </a:endParaRPr>
          </a:p>
          <a:p>
            <a:pPr marL="285750" indent="-285750">
              <a:buFont typeface="Wingdings" panose="05000000000000000000" pitchFamily="2" charset="2"/>
              <a:buChar char="à"/>
            </a:pPr>
            <a:r>
              <a:rPr lang="nl-NL" dirty="0">
                <a:latin typeface="Poppins" panose="00000500000000000000" pitchFamily="2" charset="0"/>
                <a:cs typeface="Poppins" panose="00000500000000000000" pitchFamily="2" charset="0"/>
                <a:sym typeface="Wingdings" panose="05000000000000000000" pitchFamily="2" charset="2"/>
              </a:rPr>
              <a:t>Facebook en Instagram </a:t>
            </a:r>
          </a:p>
          <a:p>
            <a:pPr marL="285750" indent="-285750">
              <a:buFont typeface="Wingdings" panose="05000000000000000000" pitchFamily="2" charset="2"/>
              <a:buChar char="à"/>
            </a:pPr>
            <a:r>
              <a:rPr lang="nl-NL" dirty="0">
                <a:latin typeface="Poppins" panose="00000500000000000000" pitchFamily="2" charset="0"/>
                <a:cs typeface="Poppins" panose="00000500000000000000" pitchFamily="2" charset="0"/>
                <a:sym typeface="Wingdings" panose="05000000000000000000" pitchFamily="2" charset="2"/>
              </a:rPr>
              <a:t>Kies zelf welke vorm het best bij het kanaal en je boodschap past.</a:t>
            </a:r>
          </a:p>
        </p:txBody>
      </p:sp>
      <p:pic>
        <p:nvPicPr>
          <p:cNvPr id="7" name="Afbeelding 6">
            <a:extLst>
              <a:ext uri="{FF2B5EF4-FFF2-40B4-BE49-F238E27FC236}">
                <a16:creationId xmlns:a16="http://schemas.microsoft.com/office/drawing/2014/main" id="{87CF5CF1-599A-F2F7-3D6B-6EEC4B05BB12}"/>
              </a:ext>
            </a:extLst>
          </p:cNvPr>
          <p:cNvPicPr>
            <a:picLocks noChangeAspect="1"/>
          </p:cNvPicPr>
          <p:nvPr/>
        </p:nvPicPr>
        <p:blipFill>
          <a:blip r:embed="rId4"/>
          <a:stretch>
            <a:fillRect/>
          </a:stretch>
        </p:blipFill>
        <p:spPr>
          <a:xfrm>
            <a:off x="7192847" y="1755206"/>
            <a:ext cx="4999153" cy="5102794"/>
          </a:xfrm>
          <a:prstGeom prst="rect">
            <a:avLst/>
          </a:prstGeom>
        </p:spPr>
      </p:pic>
      <p:sp>
        <p:nvSpPr>
          <p:cNvPr id="23" name="Tekstvak 22">
            <a:extLst>
              <a:ext uri="{FF2B5EF4-FFF2-40B4-BE49-F238E27FC236}">
                <a16:creationId xmlns:a16="http://schemas.microsoft.com/office/drawing/2014/main" id="{E817CE6D-B026-F972-CCB8-C4EC55BE16BB}"/>
              </a:ext>
            </a:extLst>
          </p:cNvPr>
          <p:cNvSpPr txBox="1"/>
          <p:nvPr/>
        </p:nvSpPr>
        <p:spPr>
          <a:xfrm>
            <a:off x="3986101" y="6489387"/>
            <a:ext cx="3948363" cy="369332"/>
          </a:xfrm>
          <a:prstGeom prst="rect">
            <a:avLst/>
          </a:prstGeom>
          <a:noFill/>
        </p:spPr>
        <p:txBody>
          <a:bodyPr wrap="square">
            <a:spAutoFit/>
          </a:bodyPr>
          <a:lstStyle/>
          <a:p>
            <a:r>
              <a:rPr lang="nl-NL" dirty="0">
                <a:latin typeface="Poppins" panose="00000500000000000000" pitchFamily="2" charset="0"/>
                <a:cs typeface="Poppins" panose="00000500000000000000" pitchFamily="2" charset="0"/>
              </a:rPr>
              <a:t>Voorbeeld op de volgende dia</a:t>
            </a:r>
          </a:p>
        </p:txBody>
      </p:sp>
    </p:spTree>
    <p:extLst>
      <p:ext uri="{BB962C8B-B14F-4D97-AF65-F5344CB8AC3E}">
        <p14:creationId xmlns:p14="http://schemas.microsoft.com/office/powerpoint/2010/main" val="2810571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D1C14-A324-29A2-0311-DE0CF90F5A81}"/>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0732C417-2DCC-A255-ED1F-754C6BD42582}"/>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487561E7-B2F1-DC5C-579E-16A105C810E1}"/>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DDDB8D25-0CFA-2BBE-500E-05F469E0F86E}"/>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27</a:t>
            </a:fld>
            <a:endParaRPr lang="nl-BE" dirty="0"/>
          </a:p>
        </p:txBody>
      </p:sp>
      <p:sp>
        <p:nvSpPr>
          <p:cNvPr id="9" name="Title 1">
            <a:extLst>
              <a:ext uri="{FF2B5EF4-FFF2-40B4-BE49-F238E27FC236}">
                <a16:creationId xmlns:a16="http://schemas.microsoft.com/office/drawing/2014/main" id="{16ABBBAA-CB87-C81B-D733-39332115BACA}"/>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1222104D-BA67-8CA3-F6CA-8F647A9C92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6692CE3A-F2CF-75B0-D181-83104C84C8B6}"/>
              </a:ext>
            </a:extLst>
          </p:cNvPr>
          <p:cNvSpPr txBox="1"/>
          <p:nvPr/>
        </p:nvSpPr>
        <p:spPr>
          <a:xfrm>
            <a:off x="612010" y="1557287"/>
            <a:ext cx="8315421" cy="369332"/>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Facebook</a:t>
            </a:r>
          </a:p>
        </p:txBody>
      </p:sp>
      <p:pic>
        <p:nvPicPr>
          <p:cNvPr id="7" name="Afbeelding 6">
            <a:extLst>
              <a:ext uri="{FF2B5EF4-FFF2-40B4-BE49-F238E27FC236}">
                <a16:creationId xmlns:a16="http://schemas.microsoft.com/office/drawing/2014/main" id="{C61315B5-7094-BC86-5EAB-9DB7680B913E}"/>
              </a:ext>
            </a:extLst>
          </p:cNvPr>
          <p:cNvPicPr>
            <a:picLocks noChangeAspect="1"/>
          </p:cNvPicPr>
          <p:nvPr/>
        </p:nvPicPr>
        <p:blipFill>
          <a:blip r:embed="rId4"/>
          <a:stretch>
            <a:fillRect/>
          </a:stretch>
        </p:blipFill>
        <p:spPr>
          <a:xfrm>
            <a:off x="7192847" y="1755206"/>
            <a:ext cx="4999153" cy="5102794"/>
          </a:xfrm>
          <a:prstGeom prst="rect">
            <a:avLst/>
          </a:prstGeom>
        </p:spPr>
      </p:pic>
      <p:pic>
        <p:nvPicPr>
          <p:cNvPr id="4" name="Afbeelding 3">
            <a:extLst>
              <a:ext uri="{FF2B5EF4-FFF2-40B4-BE49-F238E27FC236}">
                <a16:creationId xmlns:a16="http://schemas.microsoft.com/office/drawing/2014/main" id="{3BFCF97F-2C17-6641-92C5-25FD84A928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010" y="2198287"/>
            <a:ext cx="4216632" cy="4216632"/>
          </a:xfrm>
          <a:prstGeom prst="rect">
            <a:avLst/>
          </a:prstGeom>
        </p:spPr>
      </p:pic>
      <p:sp>
        <p:nvSpPr>
          <p:cNvPr id="11" name="Tekstvak 10">
            <a:extLst>
              <a:ext uri="{FF2B5EF4-FFF2-40B4-BE49-F238E27FC236}">
                <a16:creationId xmlns:a16="http://schemas.microsoft.com/office/drawing/2014/main" id="{E223B686-0F6E-45A2-B7D4-0A57238C76F3}"/>
              </a:ext>
            </a:extLst>
          </p:cNvPr>
          <p:cNvSpPr txBox="1"/>
          <p:nvPr/>
        </p:nvSpPr>
        <p:spPr>
          <a:xfrm>
            <a:off x="5856938" y="3106274"/>
            <a:ext cx="5767166" cy="2400657"/>
          </a:xfrm>
          <a:prstGeom prst="rect">
            <a:avLst/>
          </a:prstGeom>
          <a:solidFill>
            <a:srgbClr val="E91D24"/>
          </a:solidFill>
        </p:spPr>
        <p:txBody>
          <a:bodyPr wrap="square">
            <a:spAutoFit/>
          </a:bodyPr>
          <a:lstStyle/>
          <a:p>
            <a:r>
              <a:rPr lang="nl-NL" sz="1500" b="1" dirty="0">
                <a:solidFill>
                  <a:schemeClr val="bg1"/>
                </a:solidFill>
                <a:latin typeface="Poppins" panose="00000500000000000000" pitchFamily="2" charset="0"/>
                <a:cs typeface="Poppins" panose="00000500000000000000" pitchFamily="2" charset="0"/>
              </a:rPr>
              <a:t>Praktische informatie:</a:t>
            </a:r>
          </a:p>
          <a:p>
            <a:r>
              <a:rPr lang="nl-NL" sz="1500" u="sng" dirty="0">
                <a:solidFill>
                  <a:schemeClr val="bg1"/>
                </a:solidFill>
                <a:latin typeface="Poppins" panose="00000500000000000000" pitchFamily="2" charset="0"/>
                <a:cs typeface="Poppins" panose="00000500000000000000" pitchFamily="2" charset="0"/>
              </a:rPr>
              <a:t>Wat?</a:t>
            </a:r>
            <a:r>
              <a:rPr lang="nl-NL" sz="1500" dirty="0">
                <a:solidFill>
                  <a:schemeClr val="bg1"/>
                </a:solidFill>
                <a:latin typeface="Poppins" panose="00000500000000000000" pitchFamily="2" charset="0"/>
                <a:cs typeface="Poppins" panose="00000500000000000000" pitchFamily="2" charset="0"/>
              </a:rPr>
              <a:t> Gratis </a:t>
            </a:r>
            <a:r>
              <a:rPr lang="nl-NL" sz="1500" dirty="0" err="1">
                <a:solidFill>
                  <a:schemeClr val="bg1"/>
                </a:solidFill>
                <a:latin typeface="Poppins" panose="00000500000000000000" pitchFamily="2" charset="0"/>
                <a:cs typeface="Poppins" panose="00000500000000000000" pitchFamily="2" charset="0"/>
              </a:rPr>
              <a:t>initiatieles</a:t>
            </a:r>
            <a:r>
              <a:rPr lang="nl-NL" sz="1500" dirty="0">
                <a:solidFill>
                  <a:schemeClr val="bg1"/>
                </a:solidFill>
                <a:latin typeface="Poppins" panose="00000500000000000000" pitchFamily="2" charset="0"/>
                <a:cs typeface="Poppins" panose="00000500000000000000" pitchFamily="2" charset="0"/>
              </a:rPr>
              <a:t> </a:t>
            </a:r>
          </a:p>
          <a:p>
            <a:r>
              <a:rPr lang="nl-NL" sz="1500" u="sng" dirty="0">
                <a:solidFill>
                  <a:schemeClr val="bg1"/>
                </a:solidFill>
                <a:latin typeface="Poppins" panose="00000500000000000000" pitchFamily="2" charset="0"/>
                <a:cs typeface="Poppins" panose="00000500000000000000" pitchFamily="2" charset="0"/>
              </a:rPr>
              <a:t>Voor wie?</a:t>
            </a:r>
            <a:r>
              <a:rPr lang="nl-NL" sz="1500" dirty="0">
                <a:solidFill>
                  <a:schemeClr val="bg1"/>
                </a:solidFill>
                <a:latin typeface="Poppins" panose="00000500000000000000" pitchFamily="2" charset="0"/>
                <a:cs typeface="Poppins" panose="00000500000000000000" pitchFamily="2" charset="0"/>
              </a:rPr>
              <a:t> 6–16 jaar </a:t>
            </a:r>
          </a:p>
          <a:p>
            <a:r>
              <a:rPr lang="nl-NL" sz="1500" u="sng" dirty="0">
                <a:solidFill>
                  <a:schemeClr val="bg1"/>
                </a:solidFill>
                <a:latin typeface="Poppins" panose="00000500000000000000" pitchFamily="2" charset="0"/>
                <a:cs typeface="Poppins" panose="00000500000000000000" pitchFamily="2" charset="0"/>
              </a:rPr>
              <a:t>Wanneer?</a:t>
            </a:r>
            <a:r>
              <a:rPr lang="nl-NL" sz="1500" dirty="0">
                <a:solidFill>
                  <a:schemeClr val="bg1"/>
                </a:solidFill>
                <a:latin typeface="Poppins" panose="00000500000000000000" pitchFamily="2" charset="0"/>
                <a:cs typeface="Poppins" panose="00000500000000000000" pitchFamily="2" charset="0"/>
              </a:rPr>
              <a:t> Zaterdag 24 oktober 2026 &amp; 14u–15u30 Sporthal </a:t>
            </a:r>
            <a:r>
              <a:rPr lang="nl-NL" sz="1500" u="sng" dirty="0">
                <a:solidFill>
                  <a:schemeClr val="bg1"/>
                </a:solidFill>
                <a:latin typeface="Poppins" panose="00000500000000000000" pitchFamily="2" charset="0"/>
                <a:cs typeface="Poppins" panose="00000500000000000000" pitchFamily="2" charset="0"/>
              </a:rPr>
              <a:t>Waar?</a:t>
            </a:r>
            <a:r>
              <a:rPr lang="nl-NL" sz="1500" dirty="0">
                <a:solidFill>
                  <a:schemeClr val="bg1"/>
                </a:solidFill>
                <a:latin typeface="Poppins" panose="00000500000000000000" pitchFamily="2" charset="0"/>
                <a:cs typeface="Poppins" panose="00000500000000000000" pitchFamily="2" charset="0"/>
              </a:rPr>
              <a:t> Sporthal Karate – </a:t>
            </a:r>
            <a:r>
              <a:rPr lang="nl-NL" sz="1500" dirty="0" err="1">
                <a:solidFill>
                  <a:schemeClr val="bg1"/>
                </a:solidFill>
                <a:latin typeface="Poppins" panose="00000500000000000000" pitchFamily="2" charset="0"/>
                <a:cs typeface="Poppins" panose="00000500000000000000" pitchFamily="2" charset="0"/>
              </a:rPr>
              <a:t>Burst</a:t>
            </a:r>
            <a:r>
              <a:rPr lang="nl-NL" sz="1500" dirty="0">
                <a:solidFill>
                  <a:schemeClr val="bg1"/>
                </a:solidFill>
                <a:latin typeface="Poppins" panose="00000500000000000000" pitchFamily="2" charset="0"/>
                <a:cs typeface="Poppins" panose="00000500000000000000" pitchFamily="2" charset="0"/>
              </a:rPr>
              <a:t> </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rPr>
              <a:t>= informatiever en doorverwijzend</a:t>
            </a:r>
          </a:p>
          <a:p>
            <a:endParaRPr lang="nl-NL" sz="1500" dirty="0">
              <a:solidFill>
                <a:schemeClr val="bg1"/>
              </a:solidFill>
              <a:latin typeface="Poppins" panose="00000500000000000000" pitchFamily="2" charset="0"/>
              <a:cs typeface="Poppins" panose="00000500000000000000" pitchFamily="2" charset="0"/>
            </a:endParaRPr>
          </a:p>
          <a:p>
            <a:r>
              <a:rPr lang="nl-NL" sz="1500" dirty="0">
                <a:solidFill>
                  <a:schemeClr val="bg1"/>
                </a:solidFill>
                <a:latin typeface="Poppins" panose="00000500000000000000" pitchFamily="2" charset="0"/>
                <a:cs typeface="Poppins" panose="00000500000000000000" pitchFamily="2" charset="0"/>
                <a:sym typeface="Wingdings" panose="05000000000000000000" pitchFamily="2" charset="2"/>
              </a:rPr>
              <a:t> plezier, interactie, kinderen en karate onmiddellijk zichtbaar</a:t>
            </a:r>
            <a:endParaRPr lang="nl-NL" sz="1500" dirty="0">
              <a:solidFill>
                <a:schemeClr val="bg1"/>
              </a:solidFill>
              <a:latin typeface="Poppins" panose="00000500000000000000" pitchFamily="2" charset="0"/>
              <a:cs typeface="Poppins" panose="00000500000000000000" pitchFamily="2" charset="0"/>
            </a:endParaRPr>
          </a:p>
        </p:txBody>
      </p:sp>
      <p:sp>
        <p:nvSpPr>
          <p:cNvPr id="12" name="Pijl: rechts 11">
            <a:extLst>
              <a:ext uri="{FF2B5EF4-FFF2-40B4-BE49-F238E27FC236}">
                <a16:creationId xmlns:a16="http://schemas.microsoft.com/office/drawing/2014/main" id="{6026A3D2-D6A6-A9E4-9992-8C11685B02F4}"/>
              </a:ext>
            </a:extLst>
          </p:cNvPr>
          <p:cNvSpPr/>
          <p:nvPr/>
        </p:nvSpPr>
        <p:spPr>
          <a:xfrm>
            <a:off x="4907313" y="4017845"/>
            <a:ext cx="870954" cy="577516"/>
          </a:xfrm>
          <a:prstGeom prst="rightArrow">
            <a:avLst/>
          </a:prstGeom>
          <a:solidFill>
            <a:srgbClr val="E91D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68627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CCB53-DD6D-9231-89B7-877D7428A0CA}"/>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1BEDA3F2-D6F0-F8E3-1748-8A13FE43B4E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F554A4D9-6CA1-E275-8806-DA2E71E051F8}"/>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C32F5A10-233E-48B7-442D-E6B7B23AA6F3}"/>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28</a:t>
            </a:fld>
            <a:endParaRPr lang="nl-BE" dirty="0"/>
          </a:p>
        </p:txBody>
      </p:sp>
      <p:sp>
        <p:nvSpPr>
          <p:cNvPr id="9" name="Title 1">
            <a:extLst>
              <a:ext uri="{FF2B5EF4-FFF2-40B4-BE49-F238E27FC236}">
                <a16:creationId xmlns:a16="http://schemas.microsoft.com/office/drawing/2014/main" id="{25D24B35-576C-96A5-7F55-368D8B0C9950}"/>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8E23C96A-CC9B-E992-765E-048BE87C63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614A3CD0-31FB-2778-EF73-0F46666E2C67}"/>
              </a:ext>
            </a:extLst>
          </p:cNvPr>
          <p:cNvSpPr txBox="1"/>
          <p:nvPr/>
        </p:nvSpPr>
        <p:spPr>
          <a:xfrm>
            <a:off x="612010" y="1557287"/>
            <a:ext cx="8315421" cy="646331"/>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Instagram</a:t>
            </a:r>
          </a:p>
          <a:p>
            <a:r>
              <a:rPr lang="nl-NL" dirty="0">
                <a:latin typeface="Poppins" panose="00000500000000000000" pitchFamily="2" charset="0"/>
                <a:cs typeface="Poppins" panose="00000500000000000000" pitchFamily="2" charset="0"/>
                <a:sym typeface="Wingdings" panose="05000000000000000000" pitchFamily="2" charset="2"/>
              </a:rPr>
              <a:t> Carrousel </a:t>
            </a:r>
          </a:p>
        </p:txBody>
      </p:sp>
      <p:pic>
        <p:nvPicPr>
          <p:cNvPr id="7" name="Afbeelding 6">
            <a:extLst>
              <a:ext uri="{FF2B5EF4-FFF2-40B4-BE49-F238E27FC236}">
                <a16:creationId xmlns:a16="http://schemas.microsoft.com/office/drawing/2014/main" id="{C21EA847-2BD5-8780-4C90-C49A94265AB4}"/>
              </a:ext>
            </a:extLst>
          </p:cNvPr>
          <p:cNvPicPr>
            <a:picLocks noChangeAspect="1"/>
          </p:cNvPicPr>
          <p:nvPr/>
        </p:nvPicPr>
        <p:blipFill>
          <a:blip r:embed="rId4"/>
          <a:stretch>
            <a:fillRect/>
          </a:stretch>
        </p:blipFill>
        <p:spPr>
          <a:xfrm>
            <a:off x="7192847" y="1755206"/>
            <a:ext cx="4999153" cy="5102794"/>
          </a:xfrm>
          <a:prstGeom prst="rect">
            <a:avLst/>
          </a:prstGeom>
        </p:spPr>
      </p:pic>
      <p:sp>
        <p:nvSpPr>
          <p:cNvPr id="12" name="Pijl: rechts 11">
            <a:extLst>
              <a:ext uri="{FF2B5EF4-FFF2-40B4-BE49-F238E27FC236}">
                <a16:creationId xmlns:a16="http://schemas.microsoft.com/office/drawing/2014/main" id="{D6E3AD0B-5C7E-DE4C-B3D2-07506087274A}"/>
              </a:ext>
            </a:extLst>
          </p:cNvPr>
          <p:cNvSpPr/>
          <p:nvPr/>
        </p:nvSpPr>
        <p:spPr>
          <a:xfrm>
            <a:off x="86418" y="5682841"/>
            <a:ext cx="575825" cy="369394"/>
          </a:xfrm>
          <a:prstGeom prst="rightArrow">
            <a:avLst/>
          </a:prstGeom>
          <a:solidFill>
            <a:srgbClr val="E91D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5" name="Afbeelding 4">
            <a:extLst>
              <a:ext uri="{FF2B5EF4-FFF2-40B4-BE49-F238E27FC236}">
                <a16:creationId xmlns:a16="http://schemas.microsoft.com/office/drawing/2014/main" id="{1C6A2602-ADD5-9446-7E61-606090A953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999" y="2361161"/>
            <a:ext cx="3071837" cy="3071837"/>
          </a:xfrm>
          <a:prstGeom prst="rect">
            <a:avLst/>
          </a:prstGeom>
        </p:spPr>
      </p:pic>
      <p:pic>
        <p:nvPicPr>
          <p:cNvPr id="14" name="Afbeelding 13">
            <a:extLst>
              <a:ext uri="{FF2B5EF4-FFF2-40B4-BE49-F238E27FC236}">
                <a16:creationId xmlns:a16="http://schemas.microsoft.com/office/drawing/2014/main" id="{A6DB6B6D-51A8-A819-BA84-AEC03BFBC4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82284" y="2361162"/>
            <a:ext cx="3071836" cy="3071836"/>
          </a:xfrm>
          <a:prstGeom prst="rect">
            <a:avLst/>
          </a:prstGeom>
        </p:spPr>
      </p:pic>
      <p:pic>
        <p:nvPicPr>
          <p:cNvPr id="17" name="Afbeelding 16">
            <a:extLst>
              <a:ext uri="{FF2B5EF4-FFF2-40B4-BE49-F238E27FC236}">
                <a16:creationId xmlns:a16="http://schemas.microsoft.com/office/drawing/2014/main" id="{056E3847-4E6C-ECB7-981E-5002FD1C2D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90568" y="2361160"/>
            <a:ext cx="3071837" cy="3071837"/>
          </a:xfrm>
          <a:prstGeom prst="rect">
            <a:avLst/>
          </a:prstGeom>
        </p:spPr>
      </p:pic>
      <p:sp>
        <p:nvSpPr>
          <p:cNvPr id="24" name="Tekstvak 23">
            <a:extLst>
              <a:ext uri="{FF2B5EF4-FFF2-40B4-BE49-F238E27FC236}">
                <a16:creationId xmlns:a16="http://schemas.microsoft.com/office/drawing/2014/main" id="{E7F86E3D-44F3-2411-C59B-517C2A652060}"/>
              </a:ext>
            </a:extLst>
          </p:cNvPr>
          <p:cNvSpPr txBox="1"/>
          <p:nvPr/>
        </p:nvSpPr>
        <p:spPr>
          <a:xfrm>
            <a:off x="813389" y="5590541"/>
            <a:ext cx="2193056" cy="553998"/>
          </a:xfrm>
          <a:prstGeom prst="rect">
            <a:avLst/>
          </a:prstGeom>
          <a:solidFill>
            <a:srgbClr val="E91D24"/>
          </a:solidFill>
        </p:spPr>
        <p:txBody>
          <a:bodyPr wrap="square">
            <a:spAutoFit/>
          </a:bodyPr>
          <a:lstStyle/>
          <a:p>
            <a:pPr algn="ctr"/>
            <a:r>
              <a:rPr lang="nl-NL" sz="1500" u="sng" dirty="0">
                <a:solidFill>
                  <a:schemeClr val="bg1"/>
                </a:solidFill>
                <a:latin typeface="Poppins" panose="00000500000000000000" pitchFamily="2" charset="0"/>
                <a:cs typeface="Poppins" panose="00000500000000000000" pitchFamily="2" charset="0"/>
              </a:rPr>
              <a:t>Slide 1: </a:t>
            </a:r>
          </a:p>
          <a:p>
            <a:pPr algn="ctr"/>
            <a:r>
              <a:rPr lang="nl-NL" sz="1500" dirty="0">
                <a:solidFill>
                  <a:schemeClr val="bg1"/>
                </a:solidFill>
                <a:latin typeface="Poppins" panose="00000500000000000000" pitchFamily="2" charset="0"/>
                <a:cs typeface="Poppins" panose="00000500000000000000" pitchFamily="2" charset="0"/>
              </a:rPr>
              <a:t>→ trekt de aandacht</a:t>
            </a:r>
          </a:p>
        </p:txBody>
      </p:sp>
      <p:sp>
        <p:nvSpPr>
          <p:cNvPr id="25" name="Tekstvak 24">
            <a:extLst>
              <a:ext uri="{FF2B5EF4-FFF2-40B4-BE49-F238E27FC236}">
                <a16:creationId xmlns:a16="http://schemas.microsoft.com/office/drawing/2014/main" id="{A22A2982-432A-3A21-D210-B4B05AF24730}"/>
              </a:ext>
            </a:extLst>
          </p:cNvPr>
          <p:cNvSpPr txBox="1"/>
          <p:nvPr/>
        </p:nvSpPr>
        <p:spPr>
          <a:xfrm>
            <a:off x="4121674" y="5582387"/>
            <a:ext cx="2193056" cy="1015663"/>
          </a:xfrm>
          <a:prstGeom prst="rect">
            <a:avLst/>
          </a:prstGeom>
          <a:solidFill>
            <a:srgbClr val="E91D24"/>
          </a:solidFill>
        </p:spPr>
        <p:txBody>
          <a:bodyPr wrap="square">
            <a:spAutoFit/>
          </a:bodyPr>
          <a:lstStyle/>
          <a:p>
            <a:pPr algn="ctr"/>
            <a:r>
              <a:rPr lang="nl-NL" sz="1500" u="sng" dirty="0">
                <a:solidFill>
                  <a:schemeClr val="bg1"/>
                </a:solidFill>
                <a:latin typeface="Poppins" panose="00000500000000000000" pitchFamily="2" charset="0"/>
                <a:cs typeface="Poppins" panose="00000500000000000000" pitchFamily="2" charset="0"/>
              </a:rPr>
              <a:t>Slide 2: </a:t>
            </a:r>
          </a:p>
          <a:p>
            <a:pPr algn="ctr"/>
            <a:r>
              <a:rPr lang="nl-NL" sz="1500" dirty="0">
                <a:solidFill>
                  <a:schemeClr val="bg1"/>
                </a:solidFill>
                <a:latin typeface="Poppins" panose="00000500000000000000" pitchFamily="2" charset="0"/>
                <a:cs typeface="Poppins" panose="00000500000000000000" pitchFamily="2" charset="0"/>
              </a:rPr>
              <a:t>→ maakt duidelijk voor wie en </a:t>
            </a:r>
          </a:p>
          <a:p>
            <a:pPr algn="ctr"/>
            <a:r>
              <a:rPr lang="nl-NL" sz="1500" dirty="0">
                <a:solidFill>
                  <a:schemeClr val="bg1"/>
                </a:solidFill>
                <a:latin typeface="Poppins" panose="00000500000000000000" pitchFamily="2" charset="0"/>
                <a:cs typeface="Poppins" panose="00000500000000000000" pitchFamily="2" charset="0"/>
              </a:rPr>
              <a:t>wekt interesse.</a:t>
            </a:r>
          </a:p>
        </p:txBody>
      </p:sp>
      <p:sp>
        <p:nvSpPr>
          <p:cNvPr id="26" name="Tekstvak 25">
            <a:extLst>
              <a:ext uri="{FF2B5EF4-FFF2-40B4-BE49-F238E27FC236}">
                <a16:creationId xmlns:a16="http://schemas.microsoft.com/office/drawing/2014/main" id="{890C644B-9510-FC34-723F-C711F181C2D5}"/>
              </a:ext>
            </a:extLst>
          </p:cNvPr>
          <p:cNvSpPr txBox="1"/>
          <p:nvPr/>
        </p:nvSpPr>
        <p:spPr>
          <a:xfrm>
            <a:off x="7429959" y="5590539"/>
            <a:ext cx="2193056" cy="553998"/>
          </a:xfrm>
          <a:prstGeom prst="rect">
            <a:avLst/>
          </a:prstGeom>
          <a:solidFill>
            <a:srgbClr val="E91D24"/>
          </a:solidFill>
        </p:spPr>
        <p:txBody>
          <a:bodyPr wrap="square">
            <a:spAutoFit/>
          </a:bodyPr>
          <a:lstStyle/>
          <a:p>
            <a:pPr algn="ctr"/>
            <a:r>
              <a:rPr lang="nl-NL" sz="1500" u="sng" dirty="0">
                <a:solidFill>
                  <a:schemeClr val="bg1"/>
                </a:solidFill>
                <a:latin typeface="Poppins" panose="00000500000000000000" pitchFamily="2" charset="0"/>
                <a:cs typeface="Poppins" panose="00000500000000000000" pitchFamily="2" charset="0"/>
              </a:rPr>
              <a:t>Slide 3: </a:t>
            </a:r>
          </a:p>
          <a:p>
            <a:pPr algn="ctr"/>
            <a:r>
              <a:rPr lang="nl-NL" sz="1500" dirty="0">
                <a:solidFill>
                  <a:schemeClr val="bg1"/>
                </a:solidFill>
                <a:latin typeface="Poppins" panose="00000500000000000000" pitchFamily="2" charset="0"/>
                <a:cs typeface="Poppins" panose="00000500000000000000" pitchFamily="2" charset="0"/>
              </a:rPr>
              <a:t>→ call-</a:t>
            </a:r>
            <a:r>
              <a:rPr lang="nl-NL" sz="1500" dirty="0" err="1">
                <a:solidFill>
                  <a:schemeClr val="bg1"/>
                </a:solidFill>
                <a:latin typeface="Poppins" panose="00000500000000000000" pitchFamily="2" charset="0"/>
                <a:cs typeface="Poppins" panose="00000500000000000000" pitchFamily="2" charset="0"/>
              </a:rPr>
              <a:t>to</a:t>
            </a:r>
            <a:r>
              <a:rPr lang="nl-NL" sz="1500" dirty="0">
                <a:solidFill>
                  <a:schemeClr val="bg1"/>
                </a:solidFill>
                <a:latin typeface="Poppins" panose="00000500000000000000" pitchFamily="2" charset="0"/>
                <a:cs typeface="Poppins" panose="00000500000000000000" pitchFamily="2" charset="0"/>
              </a:rPr>
              <a:t>-action</a:t>
            </a:r>
          </a:p>
        </p:txBody>
      </p:sp>
    </p:spTree>
    <p:extLst>
      <p:ext uri="{BB962C8B-B14F-4D97-AF65-F5344CB8AC3E}">
        <p14:creationId xmlns:p14="http://schemas.microsoft.com/office/powerpoint/2010/main" val="230646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4" grpId="0" animBg="1"/>
      <p:bldP spid="25" grpId="0" animBg="1"/>
      <p:bldP spid="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CF1FD-F305-7370-C5E6-E76ACA16CDF6}"/>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E5FC471B-C21C-4BBB-B0B1-64039E5701E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C0EDA5FF-159E-148F-A514-3B5084931CCA}"/>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8A9F9D6C-15AF-9F0F-300C-9FFAE1FE51B3}"/>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29</a:t>
            </a:fld>
            <a:endParaRPr lang="nl-BE" dirty="0"/>
          </a:p>
        </p:txBody>
      </p:sp>
      <p:sp>
        <p:nvSpPr>
          <p:cNvPr id="9" name="Title 1">
            <a:extLst>
              <a:ext uri="{FF2B5EF4-FFF2-40B4-BE49-F238E27FC236}">
                <a16:creationId xmlns:a16="http://schemas.microsoft.com/office/drawing/2014/main" id="{E64B24C1-953D-EB96-A334-6A0DF68AAEE4}"/>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CD1133CC-D2B8-7925-06EF-1014F1AB39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87CAA532-EAC2-CFBF-B062-456933AF4246}"/>
              </a:ext>
            </a:extLst>
          </p:cNvPr>
          <p:cNvSpPr txBox="1"/>
          <p:nvPr/>
        </p:nvSpPr>
        <p:spPr>
          <a:xfrm>
            <a:off x="612010" y="1557287"/>
            <a:ext cx="8315421" cy="369332"/>
          </a:xfrm>
          <a:prstGeom prst="rect">
            <a:avLst/>
          </a:prstGeom>
          <a:noFill/>
        </p:spPr>
        <p:txBody>
          <a:bodyPr wrap="square" rtlCol="0">
            <a:spAutoFit/>
          </a:bodyPr>
          <a:lstStyle/>
          <a:p>
            <a:r>
              <a:rPr lang="nl-NL" b="1" dirty="0">
                <a:latin typeface="Poppins" panose="00000500000000000000" pitchFamily="2" charset="0"/>
                <a:cs typeface="Poppins" panose="00000500000000000000" pitchFamily="2" charset="0"/>
                <a:sym typeface="Wingdings" panose="05000000000000000000" pitchFamily="2" charset="2"/>
              </a:rPr>
              <a:t>Begeleidende tekst </a:t>
            </a:r>
          </a:p>
        </p:txBody>
      </p:sp>
      <p:pic>
        <p:nvPicPr>
          <p:cNvPr id="7" name="Afbeelding 6">
            <a:extLst>
              <a:ext uri="{FF2B5EF4-FFF2-40B4-BE49-F238E27FC236}">
                <a16:creationId xmlns:a16="http://schemas.microsoft.com/office/drawing/2014/main" id="{18AE5EA7-7625-2B62-3251-7283EBBB6760}"/>
              </a:ext>
            </a:extLst>
          </p:cNvPr>
          <p:cNvPicPr>
            <a:picLocks noChangeAspect="1"/>
          </p:cNvPicPr>
          <p:nvPr/>
        </p:nvPicPr>
        <p:blipFill>
          <a:blip r:embed="rId4"/>
          <a:stretch>
            <a:fillRect/>
          </a:stretch>
        </p:blipFill>
        <p:spPr>
          <a:xfrm>
            <a:off x="7192847" y="1755206"/>
            <a:ext cx="4999153" cy="5102794"/>
          </a:xfrm>
          <a:prstGeom prst="rect">
            <a:avLst/>
          </a:prstGeom>
        </p:spPr>
      </p:pic>
      <p:sp>
        <p:nvSpPr>
          <p:cNvPr id="11" name="Tekstvak 10">
            <a:extLst>
              <a:ext uri="{FF2B5EF4-FFF2-40B4-BE49-F238E27FC236}">
                <a16:creationId xmlns:a16="http://schemas.microsoft.com/office/drawing/2014/main" id="{1B0B67C2-D2C6-7644-B33C-93DB6877967A}"/>
              </a:ext>
            </a:extLst>
          </p:cNvPr>
          <p:cNvSpPr txBox="1"/>
          <p:nvPr/>
        </p:nvSpPr>
        <p:spPr>
          <a:xfrm>
            <a:off x="7853825" y="3310781"/>
            <a:ext cx="3946357" cy="1246495"/>
          </a:xfrm>
          <a:prstGeom prst="rect">
            <a:avLst/>
          </a:prstGeom>
          <a:solidFill>
            <a:srgbClr val="E91D24"/>
          </a:solidFill>
        </p:spPr>
        <p:txBody>
          <a:bodyPr wrap="square">
            <a:spAutoFit/>
          </a:bodyPr>
          <a:lstStyle/>
          <a:p>
            <a:r>
              <a:rPr lang="nl-NL" sz="1500" dirty="0">
                <a:solidFill>
                  <a:schemeClr val="bg1"/>
                </a:solidFill>
                <a:latin typeface="Poppins" panose="00000500000000000000" pitchFamily="2" charset="0"/>
                <a:cs typeface="Poppins" panose="00000500000000000000" pitchFamily="2" charset="0"/>
              </a:rPr>
              <a:t>Geen ervaring nodig, sportkledij is voldoende, website/e-mailadres </a:t>
            </a:r>
          </a:p>
          <a:p>
            <a:r>
              <a:rPr lang="nl-NL" sz="1500" dirty="0">
                <a:solidFill>
                  <a:schemeClr val="bg1"/>
                </a:solidFill>
                <a:latin typeface="Poppins" panose="00000500000000000000" pitchFamily="2" charset="0"/>
                <a:cs typeface="Poppins" panose="00000500000000000000" pitchFamily="2" charset="0"/>
                <a:sym typeface="Wingdings" panose="05000000000000000000" pitchFamily="2" charset="2"/>
              </a:rPr>
              <a:t></a:t>
            </a:r>
            <a:r>
              <a:rPr lang="nl-NL" sz="1500" dirty="0">
                <a:solidFill>
                  <a:schemeClr val="bg1"/>
                </a:solidFill>
                <a:latin typeface="Poppins" panose="00000500000000000000" pitchFamily="2" charset="0"/>
                <a:cs typeface="Poppins" panose="00000500000000000000" pitchFamily="2" charset="0"/>
              </a:rPr>
              <a:t> kan perfect in de begeleidende tekst. </a:t>
            </a:r>
          </a:p>
          <a:p>
            <a:endParaRPr lang="nl-NL" sz="1500" dirty="0">
              <a:solidFill>
                <a:schemeClr val="bg1"/>
              </a:solidFill>
              <a:latin typeface="Poppins" panose="00000500000000000000" pitchFamily="2" charset="0"/>
              <a:cs typeface="Poppins" panose="00000500000000000000" pitchFamily="2" charset="0"/>
            </a:endParaRPr>
          </a:p>
          <a:p>
            <a:r>
              <a:rPr lang="nl-NL" sz="1500" i="1" dirty="0">
                <a:solidFill>
                  <a:schemeClr val="bg1"/>
                </a:solidFill>
                <a:latin typeface="Poppins" panose="00000500000000000000" pitchFamily="2" charset="0"/>
                <a:cs typeface="Poppins" panose="00000500000000000000" pitchFamily="2" charset="0"/>
              </a:rPr>
              <a:t>Niet alle informatie hoeft op je </a:t>
            </a:r>
            <a:r>
              <a:rPr lang="nl-NL" sz="1500" i="1" dirty="0" err="1">
                <a:solidFill>
                  <a:schemeClr val="bg1"/>
                </a:solidFill>
                <a:latin typeface="Poppins" panose="00000500000000000000" pitchFamily="2" charset="0"/>
                <a:cs typeface="Poppins" panose="00000500000000000000" pitchFamily="2" charset="0"/>
              </a:rPr>
              <a:t>visual</a:t>
            </a:r>
            <a:endParaRPr lang="nl-NL" sz="1500" i="1" dirty="0">
              <a:solidFill>
                <a:schemeClr val="bg1"/>
              </a:solidFill>
              <a:latin typeface="Poppins" panose="00000500000000000000" pitchFamily="2" charset="0"/>
              <a:cs typeface="Poppins" panose="00000500000000000000" pitchFamily="2" charset="0"/>
            </a:endParaRPr>
          </a:p>
        </p:txBody>
      </p:sp>
      <p:sp>
        <p:nvSpPr>
          <p:cNvPr id="12" name="Pijl: rechts 11">
            <a:extLst>
              <a:ext uri="{FF2B5EF4-FFF2-40B4-BE49-F238E27FC236}">
                <a16:creationId xmlns:a16="http://schemas.microsoft.com/office/drawing/2014/main" id="{EC7CDE8E-70AC-6754-8689-41E12BA5461D}"/>
              </a:ext>
            </a:extLst>
          </p:cNvPr>
          <p:cNvSpPr/>
          <p:nvPr/>
        </p:nvSpPr>
        <p:spPr>
          <a:xfrm>
            <a:off x="6591053" y="3645271"/>
            <a:ext cx="870954" cy="577516"/>
          </a:xfrm>
          <a:prstGeom prst="rightArrow">
            <a:avLst/>
          </a:prstGeom>
          <a:solidFill>
            <a:srgbClr val="E91D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Tekstvak 4">
            <a:extLst>
              <a:ext uri="{FF2B5EF4-FFF2-40B4-BE49-F238E27FC236}">
                <a16:creationId xmlns:a16="http://schemas.microsoft.com/office/drawing/2014/main" id="{C6F360A2-883A-0CC3-4DD3-CF89078E2CBE}"/>
              </a:ext>
            </a:extLst>
          </p:cNvPr>
          <p:cNvSpPr txBox="1"/>
          <p:nvPr/>
        </p:nvSpPr>
        <p:spPr>
          <a:xfrm>
            <a:off x="612010" y="2641368"/>
            <a:ext cx="5854104" cy="3139321"/>
          </a:xfrm>
          <a:prstGeom prst="rect">
            <a:avLst/>
          </a:prstGeom>
          <a:noFill/>
        </p:spPr>
        <p:txBody>
          <a:bodyPr wrap="square">
            <a:spAutoFit/>
          </a:bodyPr>
          <a:lstStyle/>
          <a:p>
            <a:pPr algn="just"/>
            <a:r>
              <a:rPr lang="nl-NL" dirty="0">
                <a:latin typeface="Poppins" panose="00000500000000000000" pitchFamily="2" charset="0"/>
                <a:cs typeface="Poppins" panose="00000500000000000000" pitchFamily="2" charset="0"/>
              </a:rPr>
              <a:t>Zin om karate eens uit te proberen? 🥋</a:t>
            </a:r>
          </a:p>
          <a:p>
            <a:pPr algn="just"/>
            <a:r>
              <a:rPr lang="nl-NL" dirty="0">
                <a:latin typeface="Poppins" panose="00000500000000000000" pitchFamily="2" charset="0"/>
                <a:cs typeface="Poppins" panose="00000500000000000000" pitchFamily="2" charset="0"/>
              </a:rPr>
              <a:t>Op zaterdag 24 oktober organiseren we een gratis </a:t>
            </a:r>
            <a:r>
              <a:rPr lang="nl-NL" dirty="0" err="1">
                <a:latin typeface="Poppins" panose="00000500000000000000" pitchFamily="2" charset="0"/>
                <a:cs typeface="Poppins" panose="00000500000000000000" pitchFamily="2" charset="0"/>
              </a:rPr>
              <a:t>initiatieles</a:t>
            </a:r>
            <a:r>
              <a:rPr lang="nl-NL" dirty="0">
                <a:latin typeface="Poppins" panose="00000500000000000000" pitchFamily="2" charset="0"/>
                <a:cs typeface="Poppins" panose="00000500000000000000" pitchFamily="2" charset="0"/>
              </a:rPr>
              <a:t> voor kinderen en jongeren van 6 tot 16 jaar. Ervaring is niet nodig en sportkledij is voldoende.</a:t>
            </a:r>
          </a:p>
          <a:p>
            <a:endParaRPr lang="nl-NL" dirty="0">
              <a:latin typeface="Poppins" panose="00000500000000000000" pitchFamily="2" charset="0"/>
              <a:cs typeface="Poppins" panose="00000500000000000000" pitchFamily="2" charset="0"/>
            </a:endParaRPr>
          </a:p>
          <a:p>
            <a:r>
              <a:rPr lang="nl-NL" dirty="0">
                <a:latin typeface="Poppins" panose="00000500000000000000" pitchFamily="2" charset="0"/>
                <a:cs typeface="Poppins" panose="00000500000000000000" pitchFamily="2" charset="0"/>
              </a:rPr>
              <a:t>📍 Sporthal Karate – </a:t>
            </a:r>
            <a:r>
              <a:rPr lang="nl-NL" dirty="0" err="1">
                <a:latin typeface="Poppins" panose="00000500000000000000" pitchFamily="2" charset="0"/>
                <a:cs typeface="Poppins" panose="00000500000000000000" pitchFamily="2" charset="0"/>
              </a:rPr>
              <a:t>Burst</a:t>
            </a:r>
            <a:endParaRPr lang="nl-NL" dirty="0">
              <a:latin typeface="Poppins" panose="00000500000000000000" pitchFamily="2" charset="0"/>
              <a:cs typeface="Poppins" panose="00000500000000000000" pitchFamily="2" charset="0"/>
            </a:endParaRPr>
          </a:p>
          <a:p>
            <a:r>
              <a:rPr lang="nl-NL" dirty="0">
                <a:latin typeface="Poppins" panose="00000500000000000000" pitchFamily="2" charset="0"/>
                <a:cs typeface="Poppins" panose="00000500000000000000" pitchFamily="2" charset="0"/>
              </a:rPr>
              <a:t>⏰ 14.00 – 15.30 uur</a:t>
            </a:r>
          </a:p>
          <a:p>
            <a:endParaRPr lang="nl-NL" dirty="0">
              <a:latin typeface="Poppins" panose="00000500000000000000" pitchFamily="2" charset="0"/>
              <a:cs typeface="Poppins" panose="00000500000000000000" pitchFamily="2" charset="0"/>
            </a:endParaRPr>
          </a:p>
          <a:p>
            <a:r>
              <a:rPr lang="nl-NL" dirty="0">
                <a:latin typeface="Poppins" panose="00000500000000000000" pitchFamily="2" charset="0"/>
                <a:cs typeface="Poppins" panose="00000500000000000000" pitchFamily="2" charset="0"/>
              </a:rPr>
              <a:t>👉 Meer info en inschrijven via www.karateclub.be</a:t>
            </a:r>
          </a:p>
        </p:txBody>
      </p:sp>
    </p:spTree>
    <p:extLst>
      <p:ext uri="{BB962C8B-B14F-4D97-AF65-F5344CB8AC3E}">
        <p14:creationId xmlns:p14="http://schemas.microsoft.com/office/powerpoint/2010/main" val="259938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74797-A9F0-4409-9E56-C2CA3423356E}"/>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79FA157F-EE1A-ED1B-23D1-7BC8F88A8A48}"/>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6DF755E7-066D-AB96-A4B2-058B87776ECB}"/>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Werken met </a:t>
            </a:r>
            <a:r>
              <a:rPr lang="nl-NL" sz="3600" dirty="0" err="1">
                <a:solidFill>
                  <a:srgbClr val="E20000"/>
                </a:solidFill>
                <a:latin typeface="Poppins SemiBold" pitchFamily="2" charset="77"/>
                <a:cs typeface="Poppins" pitchFamily="2" charset="77"/>
              </a:rPr>
              <a:t>Canva</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12CB5FDE-2509-3404-6103-42075DCB96DA}"/>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30</a:t>
            </a:fld>
            <a:endParaRPr lang="nl-BE" dirty="0"/>
          </a:p>
        </p:txBody>
      </p:sp>
      <p:sp>
        <p:nvSpPr>
          <p:cNvPr id="9" name="Title 1">
            <a:extLst>
              <a:ext uri="{FF2B5EF4-FFF2-40B4-BE49-F238E27FC236}">
                <a16:creationId xmlns:a16="http://schemas.microsoft.com/office/drawing/2014/main" id="{6722BB0E-1C3C-2865-C5D3-386A4B50DEA6}"/>
              </a:ext>
            </a:extLst>
          </p:cNvPr>
          <p:cNvSpPr txBox="1">
            <a:spLocks/>
          </p:cNvSpPr>
          <p:nvPr/>
        </p:nvSpPr>
        <p:spPr>
          <a:xfrm>
            <a:off x="5477691" y="968994"/>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Oefening</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F067E718-DE7B-E9A7-6FEA-132C90A8B1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9BF374F7-D361-8BA1-3752-1EB77F7BAA9D}"/>
              </a:ext>
            </a:extLst>
          </p:cNvPr>
          <p:cNvSpPr txBox="1"/>
          <p:nvPr/>
        </p:nvSpPr>
        <p:spPr>
          <a:xfrm>
            <a:off x="612010" y="1557286"/>
            <a:ext cx="7862519" cy="3600986"/>
          </a:xfrm>
          <a:prstGeom prst="rect">
            <a:avLst/>
          </a:prstGeom>
          <a:noFill/>
        </p:spPr>
        <p:txBody>
          <a:bodyPr wrap="square" rtlCol="0">
            <a:spAutoFit/>
          </a:bodyPr>
          <a:lstStyle/>
          <a:p>
            <a:pPr marL="342900" indent="-342900">
              <a:buAutoNum type="arabicPeriod" startAt="5"/>
            </a:pPr>
            <a:r>
              <a:rPr lang="nl-NL" b="1" dirty="0">
                <a:latin typeface="Poppins" panose="00000500000000000000" pitchFamily="2" charset="0"/>
                <a:cs typeface="Poppins" panose="00000500000000000000" pitchFamily="2" charset="0"/>
                <a:sym typeface="Wingdings" panose="05000000000000000000" pitchFamily="2" charset="2"/>
              </a:rPr>
              <a:t>Check je ontwerp</a:t>
            </a:r>
          </a:p>
          <a:p>
            <a:pPr marL="342900" indent="-342900">
              <a:buAutoNum type="arabicPeriod" startAt="5"/>
            </a:pPr>
            <a:endParaRPr lang="nl-NL" sz="2400" b="1" dirty="0">
              <a:latin typeface="Poppins" panose="00000500000000000000" pitchFamily="2" charset="0"/>
              <a:cs typeface="Poppins" panose="00000500000000000000" pitchFamily="2" charset="0"/>
              <a:sym typeface="Wingdings" panose="05000000000000000000" pitchFamily="2" charset="2"/>
            </a:endParaRPr>
          </a:p>
          <a:p>
            <a:pPr marL="342900" indent="-34290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Is de boodschap duidelijk?</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Is de tekst leesbaar? </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Is het een goede foto? </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Past de foto bij de boodschap? </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Is de belangrijkste informatie   aanwezig? </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Past het ontwerp bij het kanaal?</a:t>
            </a:r>
          </a:p>
          <a:p>
            <a:pPr marL="285750" indent="-285750">
              <a:buFont typeface="Wingdings" panose="05000000000000000000" pitchFamily="2" charset="2"/>
              <a:buChar char="q"/>
            </a:pPr>
            <a:r>
              <a:rPr lang="nl-NL" sz="2400" dirty="0">
                <a:latin typeface="Poppins" panose="00000500000000000000" pitchFamily="2" charset="0"/>
                <a:cs typeface="Poppins" panose="00000500000000000000" pitchFamily="2" charset="0"/>
                <a:sym typeface="Wingdings" panose="05000000000000000000" pitchFamily="2" charset="2"/>
              </a:rPr>
              <a:t>   Heb je een begeleidende tekst voorzien?</a:t>
            </a:r>
          </a:p>
          <a:p>
            <a:pPr marL="285750" indent="-285750">
              <a:buFont typeface="Wingdings" panose="05000000000000000000" pitchFamily="2" charset="2"/>
              <a:buChar char="q"/>
            </a:pPr>
            <a:endParaRPr lang="nl-NL" b="1" dirty="0">
              <a:latin typeface="Poppins" panose="00000500000000000000" pitchFamily="2" charset="0"/>
              <a:cs typeface="Poppins" panose="00000500000000000000" pitchFamily="2" charset="0"/>
              <a:sym typeface="Wingdings" panose="05000000000000000000" pitchFamily="2" charset="2"/>
            </a:endParaRPr>
          </a:p>
        </p:txBody>
      </p:sp>
      <p:pic>
        <p:nvPicPr>
          <p:cNvPr id="7" name="Afbeelding 6">
            <a:extLst>
              <a:ext uri="{FF2B5EF4-FFF2-40B4-BE49-F238E27FC236}">
                <a16:creationId xmlns:a16="http://schemas.microsoft.com/office/drawing/2014/main" id="{8CBC409D-B781-72B7-15CD-B4C528616C3C}"/>
              </a:ext>
            </a:extLst>
          </p:cNvPr>
          <p:cNvPicPr>
            <a:picLocks noChangeAspect="1"/>
          </p:cNvPicPr>
          <p:nvPr/>
        </p:nvPicPr>
        <p:blipFill>
          <a:blip r:embed="rId4"/>
          <a:stretch>
            <a:fillRect/>
          </a:stretch>
        </p:blipFill>
        <p:spPr>
          <a:xfrm>
            <a:off x="7192847" y="1755206"/>
            <a:ext cx="4999153" cy="5102794"/>
          </a:xfrm>
          <a:prstGeom prst="rect">
            <a:avLst/>
          </a:prstGeom>
        </p:spPr>
      </p:pic>
      <p:sp>
        <p:nvSpPr>
          <p:cNvPr id="23" name="Tekstvak 22">
            <a:extLst>
              <a:ext uri="{FF2B5EF4-FFF2-40B4-BE49-F238E27FC236}">
                <a16:creationId xmlns:a16="http://schemas.microsoft.com/office/drawing/2014/main" id="{321CD07C-8C4D-0EA9-DB7B-4E3019B10E54}"/>
              </a:ext>
            </a:extLst>
          </p:cNvPr>
          <p:cNvSpPr txBox="1"/>
          <p:nvPr/>
        </p:nvSpPr>
        <p:spPr>
          <a:xfrm>
            <a:off x="3986101" y="6489387"/>
            <a:ext cx="3948363" cy="369332"/>
          </a:xfrm>
          <a:prstGeom prst="rect">
            <a:avLst/>
          </a:prstGeom>
          <a:noFill/>
        </p:spPr>
        <p:txBody>
          <a:bodyPr wrap="square">
            <a:spAutoFit/>
          </a:bodyPr>
          <a:lstStyle/>
          <a:p>
            <a:r>
              <a:rPr lang="nl-NL" dirty="0">
                <a:latin typeface="Poppins" panose="00000500000000000000" pitchFamily="2" charset="0"/>
                <a:cs typeface="Poppins" panose="00000500000000000000" pitchFamily="2" charset="0"/>
              </a:rPr>
              <a:t>Voorbeeld op de volgende dia</a:t>
            </a:r>
          </a:p>
        </p:txBody>
      </p:sp>
    </p:spTree>
    <p:extLst>
      <p:ext uri="{BB962C8B-B14F-4D97-AF65-F5344CB8AC3E}">
        <p14:creationId xmlns:p14="http://schemas.microsoft.com/office/powerpoint/2010/main" val="425463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DB9AC-81A1-B643-DA6B-D97192FE2627}"/>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88E7EA70-0150-EB6B-C385-04717433093E}"/>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7B7AAB14-004C-000B-0F4A-D7EC9A18B4E5}"/>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Ondersteuning</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902B2FD8-5B96-BF28-AA97-3BAF72820844}"/>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31</a:t>
            </a:fld>
            <a:endParaRPr lang="nl-BE" dirty="0"/>
          </a:p>
        </p:txBody>
      </p:sp>
      <p:sp>
        <p:nvSpPr>
          <p:cNvPr id="9" name="Title 1">
            <a:extLst>
              <a:ext uri="{FF2B5EF4-FFF2-40B4-BE49-F238E27FC236}">
                <a16:creationId xmlns:a16="http://schemas.microsoft.com/office/drawing/2014/main" id="{D19AA8F8-99F0-C023-6BE8-DCF4D2C81FEA}"/>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Vanuit Karate Vlaanderen</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023A67AE-6096-885D-CEA6-9411E5309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80BE122E-6145-1ED7-4193-273A8F5E6E08}"/>
              </a:ext>
            </a:extLst>
          </p:cNvPr>
          <p:cNvSpPr txBox="1"/>
          <p:nvPr/>
        </p:nvSpPr>
        <p:spPr>
          <a:xfrm>
            <a:off x="612011" y="1557287"/>
            <a:ext cx="6797486" cy="1754326"/>
          </a:xfrm>
          <a:prstGeom prst="rect">
            <a:avLst/>
          </a:prstGeom>
          <a:noFill/>
        </p:spPr>
        <p:txBody>
          <a:bodyPr wrap="square" rtlCol="0">
            <a:spAutoFit/>
          </a:bodyPr>
          <a:lstStyle/>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Jaarlijkse campagne Start Nu Met Karate</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Promostand</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Club-API voorstellen</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Evenement indienen voor op onze kalender</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Ontwerpen logo’s en banners</a:t>
            </a:r>
          </a:p>
          <a:p>
            <a:pPr marL="285750" indent="-285750">
              <a:buFont typeface="Arial" panose="020B0604020202020204" pitchFamily="34" charset="0"/>
              <a:buChar char="•"/>
            </a:pPr>
            <a:r>
              <a:rPr lang="nl-NL" dirty="0">
                <a:latin typeface="Poppins" panose="00000500000000000000" pitchFamily="2" charset="0"/>
                <a:cs typeface="Poppins" panose="00000500000000000000" pitchFamily="2" charset="0"/>
              </a:rPr>
              <a:t>In de toekomst: webshop met ons promomateriaal </a:t>
            </a:r>
          </a:p>
        </p:txBody>
      </p:sp>
      <p:pic>
        <p:nvPicPr>
          <p:cNvPr id="4" name="Afbeelding 3">
            <a:extLst>
              <a:ext uri="{FF2B5EF4-FFF2-40B4-BE49-F238E27FC236}">
                <a16:creationId xmlns:a16="http://schemas.microsoft.com/office/drawing/2014/main" id="{EEE0A5F7-4519-D7E8-5B74-F062073248D7}"/>
              </a:ext>
            </a:extLst>
          </p:cNvPr>
          <p:cNvPicPr>
            <a:picLocks noChangeAspect="1"/>
          </p:cNvPicPr>
          <p:nvPr/>
        </p:nvPicPr>
        <p:blipFill>
          <a:blip r:embed="rId4"/>
          <a:stretch>
            <a:fillRect/>
          </a:stretch>
        </p:blipFill>
        <p:spPr>
          <a:xfrm>
            <a:off x="612010" y="3535288"/>
            <a:ext cx="2889761" cy="2880000"/>
          </a:xfrm>
          <a:prstGeom prst="rect">
            <a:avLst/>
          </a:prstGeom>
        </p:spPr>
      </p:pic>
      <p:pic>
        <p:nvPicPr>
          <p:cNvPr id="7" name="Afbeelding 6">
            <a:extLst>
              <a:ext uri="{FF2B5EF4-FFF2-40B4-BE49-F238E27FC236}">
                <a16:creationId xmlns:a16="http://schemas.microsoft.com/office/drawing/2014/main" id="{E67A3EF1-0753-73BF-0B79-89812E8B1F12}"/>
              </a:ext>
            </a:extLst>
          </p:cNvPr>
          <p:cNvPicPr>
            <a:picLocks noChangeAspect="1"/>
          </p:cNvPicPr>
          <p:nvPr/>
        </p:nvPicPr>
        <p:blipFill>
          <a:blip r:embed="rId5"/>
          <a:stretch>
            <a:fillRect/>
          </a:stretch>
        </p:blipFill>
        <p:spPr>
          <a:xfrm>
            <a:off x="4685288" y="3535288"/>
            <a:ext cx="2821424" cy="2880000"/>
          </a:xfrm>
          <a:prstGeom prst="rect">
            <a:avLst/>
          </a:prstGeom>
        </p:spPr>
      </p:pic>
      <p:pic>
        <p:nvPicPr>
          <p:cNvPr id="12" name="Afbeelding 11">
            <a:extLst>
              <a:ext uri="{FF2B5EF4-FFF2-40B4-BE49-F238E27FC236}">
                <a16:creationId xmlns:a16="http://schemas.microsoft.com/office/drawing/2014/main" id="{0BE38780-4A73-5E07-81FB-27E06128B2AB}"/>
              </a:ext>
            </a:extLst>
          </p:cNvPr>
          <p:cNvPicPr>
            <a:picLocks noChangeAspect="1"/>
          </p:cNvPicPr>
          <p:nvPr/>
        </p:nvPicPr>
        <p:blipFill>
          <a:blip r:embed="rId6"/>
          <a:stretch>
            <a:fillRect/>
          </a:stretch>
        </p:blipFill>
        <p:spPr>
          <a:xfrm>
            <a:off x="8690229" y="3535288"/>
            <a:ext cx="2880000" cy="2880000"/>
          </a:xfrm>
          <a:prstGeom prst="rect">
            <a:avLst/>
          </a:prstGeom>
        </p:spPr>
      </p:pic>
      <p:sp>
        <p:nvSpPr>
          <p:cNvPr id="16" name="Tekstvak 15">
            <a:extLst>
              <a:ext uri="{FF2B5EF4-FFF2-40B4-BE49-F238E27FC236}">
                <a16:creationId xmlns:a16="http://schemas.microsoft.com/office/drawing/2014/main" id="{431FB5ED-5443-A6CE-0432-249CF545691F}"/>
              </a:ext>
            </a:extLst>
          </p:cNvPr>
          <p:cNvSpPr txBox="1"/>
          <p:nvPr/>
        </p:nvSpPr>
        <p:spPr>
          <a:xfrm>
            <a:off x="7409497" y="1985924"/>
            <a:ext cx="4385424" cy="923330"/>
          </a:xfrm>
          <a:prstGeom prst="rect">
            <a:avLst/>
          </a:prstGeom>
          <a:solidFill>
            <a:srgbClr val="E91D24"/>
          </a:solidFill>
        </p:spPr>
        <p:txBody>
          <a:bodyPr wrap="square">
            <a:spAutoFit/>
          </a:bodyPr>
          <a:lstStyle/>
          <a:p>
            <a:pPr algn="ctr"/>
            <a:r>
              <a:rPr lang="nl-NL" dirty="0">
                <a:solidFill>
                  <a:schemeClr val="bg1"/>
                </a:solidFill>
                <a:latin typeface="Poppins" panose="00000500000000000000" pitchFamily="2" charset="0"/>
                <a:cs typeface="Poppins" panose="00000500000000000000" pitchFamily="2" charset="0"/>
              </a:rPr>
              <a:t>Zijn er voorstellen vanuit jullie op vlak van communicatie en promotie dat wij nog kunnen doen?</a:t>
            </a:r>
          </a:p>
        </p:txBody>
      </p:sp>
    </p:spTree>
    <p:extLst>
      <p:ext uri="{BB962C8B-B14F-4D97-AF65-F5344CB8AC3E}">
        <p14:creationId xmlns:p14="http://schemas.microsoft.com/office/powerpoint/2010/main" val="44554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54E0D-EE24-8341-A26E-4221C0FF51EF}"/>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0BA4F890-819F-CB4A-1903-970E5EDA234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45F742D5-500C-C86F-46EC-941A18B28305}"/>
              </a:ext>
            </a:extLst>
          </p:cNvPr>
          <p:cNvSpPr>
            <a:spLocks noGrp="1"/>
          </p:cNvSpPr>
          <p:nvPr>
            <p:ph type="ctrTitle"/>
          </p:nvPr>
        </p:nvSpPr>
        <p:spPr>
          <a:xfrm>
            <a:off x="3129094" y="137566"/>
            <a:ext cx="8665827" cy="700479"/>
          </a:xfrm>
        </p:spPr>
        <p:txBody>
          <a:bodyPr>
            <a:normAutofit/>
          </a:bodyPr>
          <a:lstStyle/>
          <a:p>
            <a:pPr algn="r"/>
            <a:r>
              <a:rPr lang="nl-NL" sz="3600" dirty="0">
                <a:solidFill>
                  <a:srgbClr val="E20000"/>
                </a:solidFill>
                <a:latin typeface="Poppins SemiBold" pitchFamily="2" charset="77"/>
                <a:cs typeface="Poppins" pitchFamily="2" charset="77"/>
              </a:rPr>
              <a:t>Oproep</a:t>
            </a:r>
            <a:endParaRPr lang="nl-BE" sz="3600" dirty="0">
              <a:solidFill>
                <a:srgbClr val="E20000"/>
              </a:solidFill>
              <a:latin typeface="Poppins SemiBold" pitchFamily="2" charset="77"/>
              <a:cs typeface="Poppins" pitchFamily="2" charset="77"/>
            </a:endParaRPr>
          </a:p>
        </p:txBody>
      </p:sp>
      <p:sp>
        <p:nvSpPr>
          <p:cNvPr id="8" name="Slide Number Placeholder 7">
            <a:extLst>
              <a:ext uri="{FF2B5EF4-FFF2-40B4-BE49-F238E27FC236}">
                <a16:creationId xmlns:a16="http://schemas.microsoft.com/office/drawing/2014/main" id="{070788A4-4B84-0264-7C04-2ECF9C17E36B}"/>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32</a:t>
            </a:fld>
            <a:endParaRPr lang="nl-BE" dirty="0"/>
          </a:p>
        </p:txBody>
      </p:sp>
      <p:sp>
        <p:nvSpPr>
          <p:cNvPr id="9" name="Title 1">
            <a:extLst>
              <a:ext uri="{FF2B5EF4-FFF2-40B4-BE49-F238E27FC236}">
                <a16:creationId xmlns:a16="http://schemas.microsoft.com/office/drawing/2014/main" id="{67B7E680-7EC7-EAE6-07D7-2F01A56881F1}"/>
              </a:ext>
            </a:extLst>
          </p:cNvPr>
          <p:cNvSpPr txBox="1">
            <a:spLocks/>
          </p:cNvSpPr>
          <p:nvPr/>
        </p:nvSpPr>
        <p:spPr>
          <a:xfrm>
            <a:off x="5477691" y="967791"/>
            <a:ext cx="6317230" cy="5377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nl-NL" sz="2800" dirty="0">
                <a:latin typeface="Poppins SemiBold" pitchFamily="2" charset="77"/>
                <a:cs typeface="Poppins" pitchFamily="2" charset="77"/>
              </a:rPr>
              <a:t>Commissie communicatie</a:t>
            </a:r>
            <a:endParaRPr lang="nl-BE" sz="2800" dirty="0">
              <a:latin typeface="Poppins SemiBold" pitchFamily="2" charset="77"/>
              <a:cs typeface="Poppins" pitchFamily="2" charset="77"/>
            </a:endParaRPr>
          </a:p>
        </p:txBody>
      </p:sp>
      <p:pic>
        <p:nvPicPr>
          <p:cNvPr id="10" name="Afbeelding 9">
            <a:extLst>
              <a:ext uri="{FF2B5EF4-FFF2-40B4-BE49-F238E27FC236}">
                <a16:creationId xmlns:a16="http://schemas.microsoft.com/office/drawing/2014/main" id="{0ACFC087-B2EA-5CBD-A247-8537B9B8D7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E5F79C78-84C3-4333-D5C2-26C22358FA0F}"/>
              </a:ext>
            </a:extLst>
          </p:cNvPr>
          <p:cNvSpPr txBox="1"/>
          <p:nvPr/>
        </p:nvSpPr>
        <p:spPr>
          <a:xfrm>
            <a:off x="695797" y="2196734"/>
            <a:ext cx="10800405" cy="2893100"/>
          </a:xfrm>
          <a:prstGeom prst="rect">
            <a:avLst/>
          </a:prstGeom>
          <a:noFill/>
        </p:spPr>
        <p:txBody>
          <a:bodyPr wrap="square" rtlCol="0">
            <a:spAutoFit/>
          </a:bodyPr>
          <a:lstStyle/>
          <a:p>
            <a:pPr algn="ctr"/>
            <a:r>
              <a:rPr lang="nl-NL" sz="3200" dirty="0">
                <a:latin typeface="Poppins" panose="00000500000000000000" pitchFamily="2" charset="0"/>
                <a:cs typeface="Poppins" panose="00000500000000000000" pitchFamily="2" charset="0"/>
              </a:rPr>
              <a:t>Heb je zin om ook de communicatie en promotie van Karate Vlaanderen verder uit te bouwen en mee te bepalen? </a:t>
            </a:r>
          </a:p>
          <a:p>
            <a:pPr algn="ctr"/>
            <a:r>
              <a:rPr lang="nl-NL" sz="3200" dirty="0">
                <a:latin typeface="Poppins" panose="00000500000000000000" pitchFamily="2" charset="0"/>
                <a:cs typeface="Poppins" panose="00000500000000000000" pitchFamily="2" charset="0"/>
              </a:rPr>
              <a:t>Wij zoeken nog leden in onze commissie! </a:t>
            </a:r>
          </a:p>
          <a:p>
            <a:endParaRPr lang="nl-NL" dirty="0">
              <a:latin typeface="Poppins" panose="00000500000000000000" pitchFamily="2" charset="0"/>
              <a:cs typeface="Poppins" panose="00000500000000000000" pitchFamily="2" charset="0"/>
            </a:endParaRPr>
          </a:p>
          <a:p>
            <a:pPr algn="ctr"/>
            <a:r>
              <a:rPr lang="nl-NL" dirty="0">
                <a:latin typeface="Poppins" panose="00000500000000000000" pitchFamily="2" charset="0"/>
                <a:cs typeface="Poppins" panose="00000500000000000000" pitchFamily="2" charset="0"/>
              </a:rPr>
              <a:t>Indien interesse of vragen: stuur een mailtje naar </a:t>
            </a:r>
            <a:r>
              <a:rPr lang="nl-NL" u="sng" dirty="0">
                <a:latin typeface="Poppins" panose="00000500000000000000" pitchFamily="2" charset="0"/>
                <a:cs typeface="Poppins" panose="00000500000000000000" pitchFamily="2" charset="0"/>
              </a:rPr>
              <a:t>team@karatevlaanderen.be</a:t>
            </a:r>
          </a:p>
          <a:p>
            <a:endParaRPr lang="nl-NL" dirty="0">
              <a:latin typeface="Poppins" panose="00000500000000000000" pitchFamily="2" charset="0"/>
              <a:cs typeface="Poppins" panose="00000500000000000000" pitchFamily="2" charset="0"/>
            </a:endParaRPr>
          </a:p>
        </p:txBody>
      </p:sp>
      <p:sp>
        <p:nvSpPr>
          <p:cNvPr id="14" name="Ovaal 13">
            <a:extLst>
              <a:ext uri="{FF2B5EF4-FFF2-40B4-BE49-F238E27FC236}">
                <a16:creationId xmlns:a16="http://schemas.microsoft.com/office/drawing/2014/main" id="{B62A0FE1-8B7F-0A1F-A2AA-13A699932E22}"/>
              </a:ext>
            </a:extLst>
          </p:cNvPr>
          <p:cNvSpPr/>
          <p:nvPr/>
        </p:nvSpPr>
        <p:spPr>
          <a:xfrm rot="186499" flipH="1">
            <a:off x="6921871" y="5557218"/>
            <a:ext cx="2450401"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17" name="Ovaal 16">
            <a:extLst>
              <a:ext uri="{FF2B5EF4-FFF2-40B4-BE49-F238E27FC236}">
                <a16:creationId xmlns:a16="http://schemas.microsoft.com/office/drawing/2014/main" id="{58C79366-9644-BD8F-9665-E952E156CEF6}"/>
              </a:ext>
            </a:extLst>
          </p:cNvPr>
          <p:cNvSpPr/>
          <p:nvPr/>
        </p:nvSpPr>
        <p:spPr>
          <a:xfrm rot="186499" flipH="1">
            <a:off x="6941863" y="5506246"/>
            <a:ext cx="5234042"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pic>
        <p:nvPicPr>
          <p:cNvPr id="19" name="Afbeelding 18">
            <a:extLst>
              <a:ext uri="{FF2B5EF4-FFF2-40B4-BE49-F238E27FC236}">
                <a16:creationId xmlns:a16="http://schemas.microsoft.com/office/drawing/2014/main" id="{BC06495D-55F9-2CF3-C938-7B63C6B1989F}"/>
              </a:ext>
            </a:extLst>
          </p:cNvPr>
          <p:cNvPicPr>
            <a:picLocks noChangeAspect="1"/>
          </p:cNvPicPr>
          <p:nvPr/>
        </p:nvPicPr>
        <p:blipFill>
          <a:blip r:embed="rId4"/>
          <a:srcRect l="6738" t="7814" r="50000" b="50000"/>
          <a:stretch>
            <a:fillRect/>
          </a:stretch>
        </p:blipFill>
        <p:spPr>
          <a:xfrm rot="20825384">
            <a:off x="389825" y="4808366"/>
            <a:ext cx="1401489" cy="1366625"/>
          </a:xfrm>
          <a:prstGeom prst="rect">
            <a:avLst/>
          </a:prstGeom>
        </p:spPr>
      </p:pic>
      <p:pic>
        <p:nvPicPr>
          <p:cNvPr id="4" name="Afbeelding 3">
            <a:extLst>
              <a:ext uri="{FF2B5EF4-FFF2-40B4-BE49-F238E27FC236}">
                <a16:creationId xmlns:a16="http://schemas.microsoft.com/office/drawing/2014/main" id="{F1C9407D-EA39-66BF-77A4-F0179FC3DDD0}"/>
              </a:ext>
            </a:extLst>
          </p:cNvPr>
          <p:cNvPicPr>
            <a:picLocks noChangeAspect="1"/>
          </p:cNvPicPr>
          <p:nvPr/>
        </p:nvPicPr>
        <p:blipFill>
          <a:blip r:embed="rId5"/>
          <a:stretch>
            <a:fillRect/>
          </a:stretch>
        </p:blipFill>
        <p:spPr>
          <a:xfrm>
            <a:off x="7192847" y="1755206"/>
            <a:ext cx="4999153" cy="5102794"/>
          </a:xfrm>
          <a:prstGeom prst="rect">
            <a:avLst/>
          </a:prstGeom>
        </p:spPr>
      </p:pic>
    </p:spTree>
    <p:extLst>
      <p:ext uri="{BB962C8B-B14F-4D97-AF65-F5344CB8AC3E}">
        <p14:creationId xmlns:p14="http://schemas.microsoft.com/office/powerpoint/2010/main" val="4197126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A7F87-07CA-BEEF-046B-5D0EED990976}"/>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1FFB083B-2435-FC82-EDB4-3F420AD316CD}"/>
              </a:ext>
            </a:extLst>
          </p:cNvPr>
          <p:cNvSpPr/>
          <p:nvPr/>
        </p:nvSpPr>
        <p:spPr>
          <a:xfrm>
            <a:off x="0" y="142058"/>
            <a:ext cx="12192000" cy="700480"/>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a:extLst>
              <a:ext uri="{FF2B5EF4-FFF2-40B4-BE49-F238E27FC236}">
                <a16:creationId xmlns:a16="http://schemas.microsoft.com/office/drawing/2014/main" id="{9ED67C97-9802-4932-F77A-54D0346F9766}"/>
              </a:ext>
            </a:extLst>
          </p:cNvPr>
          <p:cNvSpPr>
            <a:spLocks noGrp="1"/>
          </p:cNvSpPr>
          <p:nvPr>
            <p:ph type="ctrTitle"/>
          </p:nvPr>
        </p:nvSpPr>
        <p:spPr>
          <a:xfrm>
            <a:off x="3129094" y="137566"/>
            <a:ext cx="8665827" cy="700479"/>
          </a:xfrm>
        </p:spPr>
        <p:txBody>
          <a:bodyPr>
            <a:normAutofit/>
          </a:bodyPr>
          <a:lstStyle/>
          <a:p>
            <a:pPr algn="r"/>
            <a:r>
              <a:rPr lang="nl-BE" sz="3600" dirty="0">
                <a:solidFill>
                  <a:srgbClr val="E20000"/>
                </a:solidFill>
                <a:latin typeface="Poppins SemiBold" pitchFamily="2" charset="77"/>
                <a:cs typeface="Poppins" pitchFamily="2" charset="77"/>
              </a:rPr>
              <a:t>Einde</a:t>
            </a:r>
          </a:p>
        </p:txBody>
      </p:sp>
      <p:sp>
        <p:nvSpPr>
          <p:cNvPr id="8" name="Slide Number Placeholder 7">
            <a:extLst>
              <a:ext uri="{FF2B5EF4-FFF2-40B4-BE49-F238E27FC236}">
                <a16:creationId xmlns:a16="http://schemas.microsoft.com/office/drawing/2014/main" id="{013499AF-0726-678A-461E-7430E79B9B37}"/>
              </a:ext>
            </a:extLst>
          </p:cNvPr>
          <p:cNvSpPr>
            <a:spLocks noGrp="1"/>
          </p:cNvSpPr>
          <p:nvPr>
            <p:ph type="sldNum" sz="quarter" idx="12"/>
          </p:nvPr>
        </p:nvSpPr>
        <p:spPr>
          <a:xfrm>
            <a:off x="11593584" y="6487229"/>
            <a:ext cx="407915" cy="365125"/>
          </a:xfrm>
        </p:spPr>
        <p:txBody>
          <a:bodyPr/>
          <a:lstStyle/>
          <a:p>
            <a:fld id="{4C69CFC0-C3DC-41A8-ACA8-F38B4B11A6E1}" type="slidenum">
              <a:rPr lang="nl-BE" smtClean="0"/>
              <a:t>33</a:t>
            </a:fld>
            <a:endParaRPr lang="nl-BE" dirty="0"/>
          </a:p>
        </p:txBody>
      </p:sp>
      <p:pic>
        <p:nvPicPr>
          <p:cNvPr id="10" name="Afbeelding 9">
            <a:extLst>
              <a:ext uri="{FF2B5EF4-FFF2-40B4-BE49-F238E27FC236}">
                <a16:creationId xmlns:a16="http://schemas.microsoft.com/office/drawing/2014/main" id="{B0170A32-412F-B8BC-58DA-26F81F1971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56" y="12312"/>
            <a:ext cx="2399252" cy="959972"/>
          </a:xfrm>
          <a:prstGeom prst="rect">
            <a:avLst/>
          </a:prstGeom>
        </p:spPr>
      </p:pic>
      <p:sp>
        <p:nvSpPr>
          <p:cNvPr id="15" name="Tekstvak 14">
            <a:extLst>
              <a:ext uri="{FF2B5EF4-FFF2-40B4-BE49-F238E27FC236}">
                <a16:creationId xmlns:a16="http://schemas.microsoft.com/office/drawing/2014/main" id="{8E18D837-4749-18A1-D63F-C25D3CF753E9}"/>
              </a:ext>
            </a:extLst>
          </p:cNvPr>
          <p:cNvSpPr txBox="1"/>
          <p:nvPr/>
        </p:nvSpPr>
        <p:spPr>
          <a:xfrm>
            <a:off x="695797" y="3267834"/>
            <a:ext cx="10800405" cy="584775"/>
          </a:xfrm>
          <a:prstGeom prst="rect">
            <a:avLst/>
          </a:prstGeom>
          <a:noFill/>
        </p:spPr>
        <p:txBody>
          <a:bodyPr wrap="square" rtlCol="0">
            <a:spAutoFit/>
          </a:bodyPr>
          <a:lstStyle/>
          <a:p>
            <a:pPr algn="ctr"/>
            <a:r>
              <a:rPr lang="nl-NL" sz="3200" b="1" dirty="0">
                <a:solidFill>
                  <a:srgbClr val="FF0000"/>
                </a:solidFill>
                <a:latin typeface="Poppins" panose="00000500000000000000" pitchFamily="2" charset="0"/>
                <a:cs typeface="Poppins" panose="00000500000000000000" pitchFamily="2" charset="0"/>
              </a:rPr>
              <a:t>Zijn er nog vragen?</a:t>
            </a:r>
          </a:p>
        </p:txBody>
      </p:sp>
      <p:sp>
        <p:nvSpPr>
          <p:cNvPr id="14" name="Ovaal 13">
            <a:extLst>
              <a:ext uri="{FF2B5EF4-FFF2-40B4-BE49-F238E27FC236}">
                <a16:creationId xmlns:a16="http://schemas.microsoft.com/office/drawing/2014/main" id="{1E753F4D-82E3-AB5B-DAAF-6E0C410B0230}"/>
              </a:ext>
            </a:extLst>
          </p:cNvPr>
          <p:cNvSpPr/>
          <p:nvPr/>
        </p:nvSpPr>
        <p:spPr>
          <a:xfrm rot="186499" flipH="1">
            <a:off x="6921871" y="5557218"/>
            <a:ext cx="2450401"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17" name="Ovaal 16">
            <a:extLst>
              <a:ext uri="{FF2B5EF4-FFF2-40B4-BE49-F238E27FC236}">
                <a16:creationId xmlns:a16="http://schemas.microsoft.com/office/drawing/2014/main" id="{FE367C02-D9EE-65A5-F0EC-084C42BFCD91}"/>
              </a:ext>
            </a:extLst>
          </p:cNvPr>
          <p:cNvSpPr/>
          <p:nvPr/>
        </p:nvSpPr>
        <p:spPr>
          <a:xfrm rot="186499" flipH="1">
            <a:off x="6941863" y="5506246"/>
            <a:ext cx="5234042" cy="1218621"/>
          </a:xfrm>
          <a:prstGeom prst="ellipse">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nl-BE"/>
          </a:p>
        </p:txBody>
      </p:sp>
      <p:sp>
        <p:nvSpPr>
          <p:cNvPr id="4" name="Tekstvak 3">
            <a:extLst>
              <a:ext uri="{FF2B5EF4-FFF2-40B4-BE49-F238E27FC236}">
                <a16:creationId xmlns:a16="http://schemas.microsoft.com/office/drawing/2014/main" id="{28FB4185-F85D-B35C-2ABE-7557191D366F}"/>
              </a:ext>
            </a:extLst>
          </p:cNvPr>
          <p:cNvSpPr txBox="1"/>
          <p:nvPr/>
        </p:nvSpPr>
        <p:spPr>
          <a:xfrm>
            <a:off x="3247351" y="6028239"/>
            <a:ext cx="6156158" cy="646331"/>
          </a:xfrm>
          <a:prstGeom prst="rect">
            <a:avLst/>
          </a:prstGeom>
          <a:noFill/>
        </p:spPr>
        <p:txBody>
          <a:bodyPr wrap="square">
            <a:spAutoFit/>
          </a:bodyPr>
          <a:lstStyle/>
          <a:p>
            <a:pPr algn="ctr"/>
            <a:r>
              <a:rPr lang="nl-NL" dirty="0">
                <a:latin typeface="Poppins" panose="00000500000000000000" pitchFamily="2" charset="0"/>
                <a:cs typeface="Poppins" panose="00000500000000000000" pitchFamily="2" charset="0"/>
              </a:rPr>
              <a:t>Vragen terwijl je onze documenten doorneemt? Stuur een mailtje naar team@karatevlaanderen.be</a:t>
            </a:r>
          </a:p>
        </p:txBody>
      </p:sp>
      <p:pic>
        <p:nvPicPr>
          <p:cNvPr id="7" name="Afbeelding 6">
            <a:extLst>
              <a:ext uri="{FF2B5EF4-FFF2-40B4-BE49-F238E27FC236}">
                <a16:creationId xmlns:a16="http://schemas.microsoft.com/office/drawing/2014/main" id="{44E10B1C-BF53-E49E-266D-3D3845E4B717}"/>
              </a:ext>
            </a:extLst>
          </p:cNvPr>
          <p:cNvPicPr>
            <a:picLocks noChangeAspect="1"/>
          </p:cNvPicPr>
          <p:nvPr/>
        </p:nvPicPr>
        <p:blipFill>
          <a:blip r:embed="rId4"/>
          <a:stretch>
            <a:fillRect/>
          </a:stretch>
        </p:blipFill>
        <p:spPr>
          <a:xfrm>
            <a:off x="7192847" y="1755206"/>
            <a:ext cx="4999153" cy="5102794"/>
          </a:xfrm>
          <a:prstGeom prst="rect">
            <a:avLst/>
          </a:prstGeom>
        </p:spPr>
      </p:pic>
    </p:spTree>
    <p:extLst>
      <p:ext uri="{BB962C8B-B14F-4D97-AF65-F5344CB8AC3E}">
        <p14:creationId xmlns:p14="http://schemas.microsoft.com/office/powerpoint/2010/main" val="2749681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D047622749E14F91B9701B9E27F03A" ma:contentTypeVersion="13" ma:contentTypeDescription="Een nieuw document maken." ma:contentTypeScope="" ma:versionID="17045d3d71ad029835bc1f7a33dea33b">
  <xsd:schema xmlns:xsd="http://www.w3.org/2001/XMLSchema" xmlns:xs="http://www.w3.org/2001/XMLSchema" xmlns:p="http://schemas.microsoft.com/office/2006/metadata/properties" xmlns:ns2="6ebf1884-0c33-46dc-9bcb-ad7aa6e2d8bd" xmlns:ns3="160374da-cb70-4d8d-9b51-1b60b6815b1c" targetNamespace="http://schemas.microsoft.com/office/2006/metadata/properties" ma:root="true" ma:fieldsID="827fb84dadd6a5e946184d5733903cc3" ns2:_="" ns3:_="">
    <xsd:import namespace="6ebf1884-0c33-46dc-9bcb-ad7aa6e2d8bd"/>
    <xsd:import namespace="160374da-cb70-4d8d-9b51-1b60b6815b1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f1884-0c33-46dc-9bcb-ad7aa6e2d8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7af12dfe-745f-4e27-b6c4-2e401eb8ac1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0374da-cb70-4d8d-9b51-1b60b6815b1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4d25510-c09a-4988-a1e0-27ac04e662b0}" ma:internalName="TaxCatchAll" ma:showField="CatchAllData" ma:web="160374da-cb70-4d8d-9b51-1b60b6815b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f1884-0c33-46dc-9bcb-ad7aa6e2d8bd">
      <Terms xmlns="http://schemas.microsoft.com/office/infopath/2007/PartnerControls"/>
    </lcf76f155ced4ddcb4097134ff3c332f>
    <TaxCatchAll xmlns="160374da-cb70-4d8d-9b51-1b60b6815b1c" xsi:nil="true"/>
  </documentManagement>
</p:properties>
</file>

<file path=customXml/itemProps1.xml><?xml version="1.0" encoding="utf-8"?>
<ds:datastoreItem xmlns:ds="http://schemas.openxmlformats.org/officeDocument/2006/customXml" ds:itemID="{59A4647D-1103-4CF2-8A59-908373AD8A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bf1884-0c33-46dc-9bcb-ad7aa6e2d8bd"/>
    <ds:schemaRef ds:uri="160374da-cb70-4d8d-9b51-1b60b6815b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8B3CB60-5ED8-450B-8259-AA59987B8EF6}">
  <ds:schemaRefs>
    <ds:schemaRef ds:uri="http://schemas.microsoft.com/sharepoint/v3/contenttype/forms"/>
  </ds:schemaRefs>
</ds:datastoreItem>
</file>

<file path=customXml/itemProps3.xml><?xml version="1.0" encoding="utf-8"?>
<ds:datastoreItem xmlns:ds="http://schemas.openxmlformats.org/officeDocument/2006/customXml" ds:itemID="{0E7A60DE-B380-4137-89DA-4DF3B6322D92}">
  <ds:schemaRefs>
    <ds:schemaRef ds:uri="http://schemas.microsoft.com/office/2006/metadata/properties"/>
    <ds:schemaRef ds:uri="http://schemas.microsoft.com/office/infopath/2007/PartnerControls"/>
    <ds:schemaRef ds:uri="6ebf1884-0c33-46dc-9bcb-ad7aa6e2d8bd"/>
    <ds:schemaRef ds:uri="160374da-cb70-4d8d-9b51-1b60b6815b1c"/>
  </ds:schemaRefs>
</ds:datastoreItem>
</file>

<file path=docProps/app.xml><?xml version="1.0" encoding="utf-8"?>
<Properties xmlns="http://schemas.openxmlformats.org/officeDocument/2006/extended-properties" xmlns:vt="http://schemas.openxmlformats.org/officeDocument/2006/docPropsVTypes">
  <TotalTime>361</TotalTime>
  <Words>1792</Words>
  <Application>Microsoft Office PowerPoint</Application>
  <PresentationFormat>Breedbeeld</PresentationFormat>
  <Paragraphs>425</Paragraphs>
  <Slides>33</Slides>
  <Notes>33</Notes>
  <HiddenSlides>0</HiddenSlides>
  <MMClips>3</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33</vt:i4>
      </vt:variant>
    </vt:vector>
  </HeadingPairs>
  <TitlesOfParts>
    <vt:vector size="41" baseType="lpstr">
      <vt:lpstr>Arial</vt:lpstr>
      <vt:lpstr>Calibri</vt:lpstr>
      <vt:lpstr>Calibri Light</vt:lpstr>
      <vt:lpstr>Poppins</vt:lpstr>
      <vt:lpstr>Poppins Light</vt:lpstr>
      <vt:lpstr>Poppins SemiBold</vt:lpstr>
      <vt:lpstr>Wingdings</vt:lpstr>
      <vt:lpstr>Office Theme</vt:lpstr>
      <vt:lpstr>Communicatie</vt:lpstr>
      <vt:lpstr>Inhoud</vt:lpstr>
      <vt:lpstr>Branding</vt:lpstr>
      <vt:lpstr>Voice</vt:lpstr>
      <vt:lpstr>Voice</vt:lpstr>
      <vt:lpstr>Tone of voice</vt:lpstr>
      <vt:lpstr>Tone</vt:lpstr>
      <vt:lpstr>Tone</vt:lpstr>
      <vt:lpstr>Tone</vt:lpstr>
      <vt:lpstr>Huisstijl</vt:lpstr>
      <vt:lpstr>Huisstijl</vt:lpstr>
      <vt:lpstr>Huisstijl</vt:lpstr>
      <vt:lpstr>Sociale media</vt:lpstr>
      <vt:lpstr>Sociale media</vt:lpstr>
      <vt:lpstr>Sociale media</vt:lpstr>
      <vt:lpstr>Sociale media</vt:lpstr>
      <vt:lpstr>Foto’s en filmpjes</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Werken met Canva</vt:lpstr>
      <vt:lpstr>Ondersteuning</vt:lpstr>
      <vt:lpstr>Oproep</vt:lpstr>
      <vt:lpstr>Einde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Beleidsplan 2021-2024</dc:title>
  <dc:creator>Serge GILEN</dc:creator>
  <cp:lastModifiedBy>Kara Hillewaere</cp:lastModifiedBy>
  <cp:revision>42</cp:revision>
  <dcterms:created xsi:type="dcterms:W3CDTF">2021-04-23T10:36:08Z</dcterms:created>
  <dcterms:modified xsi:type="dcterms:W3CDTF">2026-09-11T12:21:18Z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0x010100F6D047622749E14F91B9701B9E27F03A</vt:lpwstr>
  </property>
  <property fmtid="{D5CDD505-2E9C-101B-9397-08002B2CF9AE}" pid="3" name="MediaServiceImageTags">
    <vt:lpwstr/>
  </property>
</Properties>
</file>