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tags/tag6.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7.xml" ContentType="application/vnd.openxmlformats-officedocument.presentationml.tags+xml"/>
  <Override PartName="/ppt/notesSlides/notesSlide14.xml" ContentType="application/vnd.openxmlformats-officedocument.presentationml.notesSlide+xml"/>
  <Override PartName="/ppt/tags/tag8.xml" ContentType="application/vnd.openxmlformats-officedocument.presentationml.tags+xml"/>
  <Override PartName="/ppt/notesSlides/notesSlide15.xml" ContentType="application/vnd.openxmlformats-officedocument.presentationml.notesSlide+xml"/>
  <Override PartName="/ppt/tags/tag9.xml" ContentType="application/vnd.openxmlformats-officedocument.presentationml.tags+xml"/>
  <Override PartName="/ppt/notesSlides/notesSlide16.xml" ContentType="application/vnd.openxmlformats-officedocument.presentationml.notesSlide+xml"/>
  <Override PartName="/ppt/tags/tag10.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1.xml" ContentType="application/vnd.openxmlformats-officedocument.presentationml.tags+xml"/>
  <Override PartName="/ppt/notesSlides/notesSlide19.xml" ContentType="application/vnd.openxmlformats-officedocument.presentationml.notesSlide+xml"/>
  <Override PartName="/ppt/tags/tag12.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3.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4.xml" ContentType="application/vnd.openxmlformats-officedocument.presentationml.tags+xml"/>
  <Override PartName="/ppt/notesSlides/notesSlide27.xml" ContentType="application/vnd.openxmlformats-officedocument.presentationml.notesSlide+xml"/>
  <Override PartName="/ppt/tags/tag15.xml" ContentType="application/vnd.openxmlformats-officedocument.presentationml.tags+xml"/>
  <Override PartName="/ppt/notesSlides/notesSlide28.xml" ContentType="application/vnd.openxmlformats-officedocument.presentationml.notesSlide+xml"/>
  <Override PartName="/ppt/tags/tag16.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17.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sldIdLst>
    <p:sldId id="256" r:id="rId5"/>
    <p:sldId id="290" r:id="rId6"/>
    <p:sldId id="291" r:id="rId7"/>
    <p:sldId id="292" r:id="rId8"/>
    <p:sldId id="298" r:id="rId9"/>
    <p:sldId id="271" r:id="rId10"/>
    <p:sldId id="293" r:id="rId11"/>
    <p:sldId id="294" r:id="rId12"/>
    <p:sldId id="295" r:id="rId13"/>
    <p:sldId id="299" r:id="rId14"/>
    <p:sldId id="300" r:id="rId15"/>
    <p:sldId id="302" r:id="rId16"/>
    <p:sldId id="303" r:id="rId17"/>
    <p:sldId id="304" r:id="rId18"/>
    <p:sldId id="305" r:id="rId19"/>
    <p:sldId id="306" r:id="rId20"/>
    <p:sldId id="309" r:id="rId21"/>
    <p:sldId id="310" r:id="rId22"/>
    <p:sldId id="311" r:id="rId23"/>
    <p:sldId id="312" r:id="rId24"/>
    <p:sldId id="313" r:id="rId25"/>
    <p:sldId id="319" r:id="rId26"/>
    <p:sldId id="320" r:id="rId27"/>
    <p:sldId id="321" r:id="rId28"/>
    <p:sldId id="322" r:id="rId29"/>
    <p:sldId id="324" r:id="rId30"/>
    <p:sldId id="325" r:id="rId31"/>
    <p:sldId id="326" r:id="rId32"/>
    <p:sldId id="327" r:id="rId33"/>
    <p:sldId id="329" r:id="rId34"/>
    <p:sldId id="314" r:id="rId35"/>
    <p:sldId id="315" r:id="rId36"/>
    <p:sldId id="317" r:id="rId37"/>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rge GILEN" initials="SG" lastIdx="1" clrIdx="0">
    <p:extLst>
      <p:ext uri="{19B8F6BF-5375-455C-9EA6-DF929625EA0E}">
        <p15:presenceInfo xmlns:p15="http://schemas.microsoft.com/office/powerpoint/2012/main" userId="S::Serge.Gilen@vub.be::bd0ea9dd-f080-4f7e-8da7-9cc0c8fa59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1D24"/>
    <a:srgbClr val="E20000"/>
    <a:srgbClr val="ED6565"/>
    <a:srgbClr val="000000"/>
    <a:srgbClr val="E90000"/>
    <a:srgbClr val="FB03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65128F-70C6-4157-B7AD-2CD73F35A52C}" v="704" dt="2026-09-11T12:21:07.586"/>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E9639D4-E3E2-4D34-9284-5A2195B3D0D7}" styleName="Stijl, licht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Stijl, gemiddeld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943" autoAdjust="0"/>
    <p:restoredTop sz="96357" autoAdjust="0"/>
  </p:normalViewPr>
  <p:slideViewPr>
    <p:cSldViewPr snapToGrid="0">
      <p:cViewPr varScale="1">
        <p:scale>
          <a:sx n="79" d="100"/>
          <a:sy n="79" d="100"/>
        </p:scale>
        <p:origin x="232" y="880"/>
      </p:cViewPr>
      <p:guideLst/>
    </p:cSldViewPr>
  </p:slideViewPr>
  <p:notesTextViewPr>
    <p:cViewPr>
      <p:scale>
        <a:sx n="1" d="1"/>
        <a:sy n="1" d="1"/>
      </p:scale>
      <p:origin x="0" y="0"/>
    </p:cViewPr>
  </p:notesTextViewPr>
  <p:notesViewPr>
    <p:cSldViewPr snapToGrid="0">
      <p:cViewPr varScale="1">
        <p:scale>
          <a:sx n="139" d="100"/>
          <a:sy n="139" d="100"/>
        </p:scale>
        <p:origin x="4638" y="13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03D51B-F472-4A5B-B10E-E2C89700FE68}" type="datetimeFigureOut">
              <a:rPr lang="nl-BE" smtClean="0"/>
              <a:t>9/10/2026</a:t>
            </a:fld>
            <a:endParaRPr lang="nl-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E79EF6-261E-4C71-9278-53D4612FA245}" type="slidenum">
              <a:rPr lang="nl-BE" smtClean="0"/>
              <a:t>‹nr.›</a:t>
            </a:fld>
            <a:endParaRPr lang="nl-BE"/>
          </a:p>
        </p:txBody>
      </p:sp>
    </p:spTree>
    <p:extLst>
      <p:ext uri="{BB962C8B-B14F-4D97-AF65-F5344CB8AC3E}">
        <p14:creationId xmlns:p14="http://schemas.microsoft.com/office/powerpoint/2010/main" val="3787748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BDE79EF6-261E-4C71-9278-53D4612FA245}" type="slidenum">
              <a:rPr lang="nl-BE" smtClean="0"/>
              <a:t>1</a:t>
            </a:fld>
            <a:endParaRPr lang="nl-BE"/>
          </a:p>
        </p:txBody>
      </p:sp>
    </p:spTree>
    <p:extLst>
      <p:ext uri="{BB962C8B-B14F-4D97-AF65-F5344CB8AC3E}">
        <p14:creationId xmlns:p14="http://schemas.microsoft.com/office/powerpoint/2010/main" val="1186207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67506-6DCE-58BE-09BE-E8717C6E36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503B7A-9F39-9A5A-6C6F-266177DD61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E3E07D-4A47-E0F8-6072-3767D32BDEE9}"/>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B7080CC4-F42C-4705-15C0-AEB27B5FCAB5}"/>
              </a:ext>
            </a:extLst>
          </p:cNvPr>
          <p:cNvSpPr>
            <a:spLocks noGrp="1"/>
          </p:cNvSpPr>
          <p:nvPr>
            <p:ph type="sldNum" sz="quarter" idx="5"/>
          </p:nvPr>
        </p:nvSpPr>
        <p:spPr/>
        <p:txBody>
          <a:bodyPr/>
          <a:lstStyle/>
          <a:p>
            <a:fld id="{BDE79EF6-261E-4C71-9278-53D4612FA245}" type="slidenum">
              <a:rPr lang="nl-BE" smtClean="0"/>
              <a:t>2</a:t>
            </a:fld>
            <a:endParaRPr lang="nl-BE"/>
          </a:p>
        </p:txBody>
      </p:sp>
    </p:spTree>
    <p:extLst>
      <p:ext uri="{BB962C8B-B14F-4D97-AF65-F5344CB8AC3E}">
        <p14:creationId xmlns:p14="http://schemas.microsoft.com/office/powerpoint/2010/main" val="1654899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BDE79EF6-261E-4C71-9278-53D4612FA245}" type="slidenum">
              <a:rPr lang="nl-BE" smtClean="0"/>
              <a:t>3</a:t>
            </a:fld>
            <a:endParaRPr lang="nl-BE"/>
          </a:p>
        </p:txBody>
      </p:sp>
    </p:spTree>
    <p:extLst>
      <p:ext uri="{BB962C8B-B14F-4D97-AF65-F5344CB8AC3E}">
        <p14:creationId xmlns:p14="http://schemas.microsoft.com/office/powerpoint/2010/main" val="1975109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92824-3C03-698E-5EC4-4E7F26D7FB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9B76B5-B9B7-C3D7-6647-6385F1FF8F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7577A5-46DE-05E4-9A1B-22F146359009}"/>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BBC2CAE5-6CA5-811F-0309-D93078363710}"/>
              </a:ext>
            </a:extLst>
          </p:cNvPr>
          <p:cNvSpPr>
            <a:spLocks noGrp="1"/>
          </p:cNvSpPr>
          <p:nvPr>
            <p:ph type="sldNum" sz="quarter" idx="5"/>
          </p:nvPr>
        </p:nvSpPr>
        <p:spPr/>
        <p:txBody>
          <a:bodyPr/>
          <a:lstStyle/>
          <a:p>
            <a:fld id="{BDE79EF6-261E-4C71-9278-53D4612FA245}" type="slidenum">
              <a:rPr lang="nl-BE" smtClean="0"/>
              <a:t>4</a:t>
            </a:fld>
            <a:endParaRPr lang="nl-BE"/>
          </a:p>
        </p:txBody>
      </p:sp>
    </p:spTree>
    <p:extLst>
      <p:ext uri="{BB962C8B-B14F-4D97-AF65-F5344CB8AC3E}">
        <p14:creationId xmlns:p14="http://schemas.microsoft.com/office/powerpoint/2010/main" val="3797389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78E32-AFB6-E69A-5B75-6A2D1B88D9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947E22-6599-9588-99A6-14A127AE33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C4B4B2-775B-C7F8-EEAA-EA30611F1098}"/>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D48F7FE7-47DD-D705-BF12-6C16D110B249}"/>
              </a:ext>
            </a:extLst>
          </p:cNvPr>
          <p:cNvSpPr>
            <a:spLocks noGrp="1"/>
          </p:cNvSpPr>
          <p:nvPr>
            <p:ph type="sldNum" sz="quarter" idx="5"/>
          </p:nvPr>
        </p:nvSpPr>
        <p:spPr/>
        <p:txBody>
          <a:bodyPr/>
          <a:lstStyle/>
          <a:p>
            <a:fld id="{BDE79EF6-261E-4C71-9278-53D4612FA245}" type="slidenum">
              <a:rPr lang="nl-BE" smtClean="0"/>
              <a:t>5</a:t>
            </a:fld>
            <a:endParaRPr lang="nl-BE"/>
          </a:p>
        </p:txBody>
      </p:sp>
    </p:spTree>
    <p:extLst>
      <p:ext uri="{BB962C8B-B14F-4D97-AF65-F5344CB8AC3E}">
        <p14:creationId xmlns:p14="http://schemas.microsoft.com/office/powerpoint/2010/main" val="3017533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BDE79EF6-261E-4C71-9278-53D4612FA245}" type="slidenum">
              <a:rPr lang="nl-BE" smtClean="0"/>
              <a:t>6</a:t>
            </a:fld>
            <a:endParaRPr lang="nl-BE"/>
          </a:p>
        </p:txBody>
      </p:sp>
    </p:spTree>
    <p:extLst>
      <p:ext uri="{BB962C8B-B14F-4D97-AF65-F5344CB8AC3E}">
        <p14:creationId xmlns:p14="http://schemas.microsoft.com/office/powerpoint/2010/main" val="3536604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027F4-1E5B-A777-641D-B512B76613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B703BD-B5A8-D1A7-FD0A-84F3A935ED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2AF1E3-7154-F45F-53CB-29B7BE24CDD0}"/>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595AE08F-E5B8-7F6A-E38E-41FA6C17A5BF}"/>
              </a:ext>
            </a:extLst>
          </p:cNvPr>
          <p:cNvSpPr>
            <a:spLocks noGrp="1"/>
          </p:cNvSpPr>
          <p:nvPr>
            <p:ph type="sldNum" sz="quarter" idx="5"/>
          </p:nvPr>
        </p:nvSpPr>
        <p:spPr/>
        <p:txBody>
          <a:bodyPr/>
          <a:lstStyle/>
          <a:p>
            <a:fld id="{BDE79EF6-261E-4C71-9278-53D4612FA245}" type="slidenum">
              <a:rPr lang="nl-BE" smtClean="0"/>
              <a:t>7</a:t>
            </a:fld>
            <a:endParaRPr lang="nl-BE"/>
          </a:p>
        </p:txBody>
      </p:sp>
    </p:spTree>
    <p:extLst>
      <p:ext uri="{BB962C8B-B14F-4D97-AF65-F5344CB8AC3E}">
        <p14:creationId xmlns:p14="http://schemas.microsoft.com/office/powerpoint/2010/main" val="369764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4DC26-A44F-D42E-E5B5-434118769F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DBFBCD-F743-53DB-C4D6-1A36BFA507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7E6B1B-6C7A-17D6-6904-FAB36A8E4B17}"/>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6F1EEC1E-2FB8-8F8E-8674-17C0C2701EFE}"/>
              </a:ext>
            </a:extLst>
          </p:cNvPr>
          <p:cNvSpPr>
            <a:spLocks noGrp="1"/>
          </p:cNvSpPr>
          <p:nvPr>
            <p:ph type="sldNum" sz="quarter" idx="5"/>
          </p:nvPr>
        </p:nvSpPr>
        <p:spPr/>
        <p:txBody>
          <a:bodyPr/>
          <a:lstStyle/>
          <a:p>
            <a:fld id="{BDE79EF6-261E-4C71-9278-53D4612FA245}" type="slidenum">
              <a:rPr lang="nl-BE" smtClean="0"/>
              <a:t>8</a:t>
            </a:fld>
            <a:endParaRPr lang="nl-BE"/>
          </a:p>
        </p:txBody>
      </p:sp>
    </p:spTree>
    <p:extLst>
      <p:ext uri="{BB962C8B-B14F-4D97-AF65-F5344CB8AC3E}">
        <p14:creationId xmlns:p14="http://schemas.microsoft.com/office/powerpoint/2010/main" val="436734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02DFF-AE3D-36B7-E7EC-87C25E92C7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A036EC-919E-2034-4796-0117E15194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ABBA6B-DECA-3BB0-BFBE-37D1576B4269}"/>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8BFEAB91-33F7-0841-0042-221DA1A97F1E}"/>
              </a:ext>
            </a:extLst>
          </p:cNvPr>
          <p:cNvSpPr>
            <a:spLocks noGrp="1"/>
          </p:cNvSpPr>
          <p:nvPr>
            <p:ph type="sldNum" sz="quarter" idx="5"/>
          </p:nvPr>
        </p:nvSpPr>
        <p:spPr/>
        <p:txBody>
          <a:bodyPr/>
          <a:lstStyle/>
          <a:p>
            <a:fld id="{BDE79EF6-261E-4C71-9278-53D4612FA245}" type="slidenum">
              <a:rPr lang="nl-BE" smtClean="0"/>
              <a:t>9</a:t>
            </a:fld>
            <a:endParaRPr lang="nl-BE"/>
          </a:p>
        </p:txBody>
      </p:sp>
    </p:spTree>
    <p:extLst>
      <p:ext uri="{BB962C8B-B14F-4D97-AF65-F5344CB8AC3E}">
        <p14:creationId xmlns:p14="http://schemas.microsoft.com/office/powerpoint/2010/main" val="3096033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02DFF-AE3D-36B7-E7EC-87C25E92C7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A036EC-919E-2034-4796-0117E15194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ABBA6B-DECA-3BB0-BFBE-37D1576B4269}"/>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8BFEAB91-33F7-0841-0042-221DA1A97F1E}"/>
              </a:ext>
            </a:extLst>
          </p:cNvPr>
          <p:cNvSpPr>
            <a:spLocks noGrp="1"/>
          </p:cNvSpPr>
          <p:nvPr>
            <p:ph type="sldNum" sz="quarter" idx="5"/>
          </p:nvPr>
        </p:nvSpPr>
        <p:spPr/>
        <p:txBody>
          <a:bodyPr/>
          <a:lstStyle/>
          <a:p>
            <a:fld id="{BDE79EF6-261E-4C71-9278-53D4612FA245}" type="slidenum">
              <a:rPr lang="nl-BE" smtClean="0"/>
              <a:t>10</a:t>
            </a:fld>
            <a:endParaRPr lang="nl-BE"/>
          </a:p>
        </p:txBody>
      </p:sp>
    </p:spTree>
    <p:extLst>
      <p:ext uri="{BB962C8B-B14F-4D97-AF65-F5344CB8AC3E}">
        <p14:creationId xmlns:p14="http://schemas.microsoft.com/office/powerpoint/2010/main" val="896174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9C2F8-096F-747F-1FA7-70FD0210CC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1923BF-4EB0-EDB1-D629-C8AA487FF9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BFB409-6C62-AD2D-58D9-BF9D44BD5F49}"/>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9659FE5F-6ECC-4284-9752-47C1C7844473}"/>
              </a:ext>
            </a:extLst>
          </p:cNvPr>
          <p:cNvSpPr>
            <a:spLocks noGrp="1"/>
          </p:cNvSpPr>
          <p:nvPr>
            <p:ph type="sldNum" sz="quarter" idx="5"/>
          </p:nvPr>
        </p:nvSpPr>
        <p:spPr/>
        <p:txBody>
          <a:bodyPr/>
          <a:lstStyle/>
          <a:p>
            <a:fld id="{BDE79EF6-261E-4C71-9278-53D4612FA245}" type="slidenum">
              <a:rPr lang="nl-BE" smtClean="0"/>
              <a:t>11</a:t>
            </a:fld>
            <a:endParaRPr lang="nl-BE"/>
          </a:p>
        </p:txBody>
      </p:sp>
    </p:spTree>
    <p:extLst>
      <p:ext uri="{BB962C8B-B14F-4D97-AF65-F5344CB8AC3E}">
        <p14:creationId xmlns:p14="http://schemas.microsoft.com/office/powerpoint/2010/main" val="987872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FE88E-4846-6FBB-0A3F-B58A0788F6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BE9C9A-116C-0DCA-3A7A-1D7DD22193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DA40F7-2975-A9A0-637D-FC83A6CE0967}"/>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677D5FC4-99DB-6B15-2ED8-A7A5CC21B9DE}"/>
              </a:ext>
            </a:extLst>
          </p:cNvPr>
          <p:cNvSpPr>
            <a:spLocks noGrp="1"/>
          </p:cNvSpPr>
          <p:nvPr>
            <p:ph type="sldNum" sz="quarter" idx="5"/>
          </p:nvPr>
        </p:nvSpPr>
        <p:spPr/>
        <p:txBody>
          <a:bodyPr/>
          <a:lstStyle/>
          <a:p>
            <a:fld id="{BDE79EF6-261E-4C71-9278-53D4612FA245}" type="slidenum">
              <a:rPr lang="nl-BE" smtClean="0"/>
              <a:t>12</a:t>
            </a:fld>
            <a:endParaRPr lang="nl-BE"/>
          </a:p>
        </p:txBody>
      </p:sp>
    </p:spTree>
    <p:extLst>
      <p:ext uri="{BB962C8B-B14F-4D97-AF65-F5344CB8AC3E}">
        <p14:creationId xmlns:p14="http://schemas.microsoft.com/office/powerpoint/2010/main" val="29042695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3DB65-221C-A134-7404-451CFFDDE8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553E2E-5094-C510-0A1C-FD1387442B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A8B360-9C94-4100-5C91-330CF9B94DB2}"/>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C6470E41-BD20-B72F-8D29-152E8DAC7380}"/>
              </a:ext>
            </a:extLst>
          </p:cNvPr>
          <p:cNvSpPr>
            <a:spLocks noGrp="1"/>
          </p:cNvSpPr>
          <p:nvPr>
            <p:ph type="sldNum" sz="quarter" idx="5"/>
          </p:nvPr>
        </p:nvSpPr>
        <p:spPr/>
        <p:txBody>
          <a:bodyPr/>
          <a:lstStyle/>
          <a:p>
            <a:fld id="{BDE79EF6-261E-4C71-9278-53D4612FA245}" type="slidenum">
              <a:rPr lang="nl-BE" smtClean="0"/>
              <a:t>13</a:t>
            </a:fld>
            <a:endParaRPr lang="nl-BE"/>
          </a:p>
        </p:txBody>
      </p:sp>
    </p:spTree>
    <p:extLst>
      <p:ext uri="{BB962C8B-B14F-4D97-AF65-F5344CB8AC3E}">
        <p14:creationId xmlns:p14="http://schemas.microsoft.com/office/powerpoint/2010/main" val="9081515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97B42-BD5A-B973-527F-DBD38BE7B7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30A7C1-20AE-2D03-32BA-9D7059F153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156E23-F8C8-D398-2D90-04F165BCC228}"/>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E952C8EF-0452-0597-1987-4B700E280340}"/>
              </a:ext>
            </a:extLst>
          </p:cNvPr>
          <p:cNvSpPr>
            <a:spLocks noGrp="1"/>
          </p:cNvSpPr>
          <p:nvPr>
            <p:ph type="sldNum" sz="quarter" idx="5"/>
          </p:nvPr>
        </p:nvSpPr>
        <p:spPr/>
        <p:txBody>
          <a:bodyPr/>
          <a:lstStyle/>
          <a:p>
            <a:fld id="{BDE79EF6-261E-4C71-9278-53D4612FA245}" type="slidenum">
              <a:rPr lang="nl-BE" smtClean="0"/>
              <a:t>14</a:t>
            </a:fld>
            <a:endParaRPr lang="nl-BE"/>
          </a:p>
        </p:txBody>
      </p:sp>
    </p:spTree>
    <p:extLst>
      <p:ext uri="{BB962C8B-B14F-4D97-AF65-F5344CB8AC3E}">
        <p14:creationId xmlns:p14="http://schemas.microsoft.com/office/powerpoint/2010/main" val="369583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B5E0A-C801-FE09-56E9-5A349ED022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041A92-4F15-044B-4C7F-324975786A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84BBBC-62DE-9254-3D01-4193FD201030}"/>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5848138D-7F92-8056-A0AB-B8FA7E92C831}"/>
              </a:ext>
            </a:extLst>
          </p:cNvPr>
          <p:cNvSpPr>
            <a:spLocks noGrp="1"/>
          </p:cNvSpPr>
          <p:nvPr>
            <p:ph type="sldNum" sz="quarter" idx="5"/>
          </p:nvPr>
        </p:nvSpPr>
        <p:spPr/>
        <p:txBody>
          <a:bodyPr/>
          <a:lstStyle/>
          <a:p>
            <a:fld id="{BDE79EF6-261E-4C71-9278-53D4612FA245}" type="slidenum">
              <a:rPr lang="nl-BE" smtClean="0"/>
              <a:t>15</a:t>
            </a:fld>
            <a:endParaRPr lang="nl-BE"/>
          </a:p>
        </p:txBody>
      </p:sp>
    </p:spTree>
    <p:extLst>
      <p:ext uri="{BB962C8B-B14F-4D97-AF65-F5344CB8AC3E}">
        <p14:creationId xmlns:p14="http://schemas.microsoft.com/office/powerpoint/2010/main" val="29642219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0ADEC-5B0A-4045-FE62-FC2CD55412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5D9FAF-B94E-F6C7-09D6-AF7CF9F392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4491B1-3E8E-75FB-B7A9-9CBC1B2B7C78}"/>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D3DE76E4-E08C-F423-2996-1E1BC2B30FC9}"/>
              </a:ext>
            </a:extLst>
          </p:cNvPr>
          <p:cNvSpPr>
            <a:spLocks noGrp="1"/>
          </p:cNvSpPr>
          <p:nvPr>
            <p:ph type="sldNum" sz="quarter" idx="5"/>
          </p:nvPr>
        </p:nvSpPr>
        <p:spPr/>
        <p:txBody>
          <a:bodyPr/>
          <a:lstStyle/>
          <a:p>
            <a:fld id="{BDE79EF6-261E-4C71-9278-53D4612FA245}" type="slidenum">
              <a:rPr lang="nl-BE" smtClean="0"/>
              <a:t>16</a:t>
            </a:fld>
            <a:endParaRPr lang="nl-BE"/>
          </a:p>
        </p:txBody>
      </p:sp>
    </p:spTree>
    <p:extLst>
      <p:ext uri="{BB962C8B-B14F-4D97-AF65-F5344CB8AC3E}">
        <p14:creationId xmlns:p14="http://schemas.microsoft.com/office/powerpoint/2010/main" val="40795757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E651B-A891-CFF3-6CB0-6F91F1A9EB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6A6C67-7425-A05A-BF4A-39164DA45D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9136D2-FB08-C0DE-BE94-7490BA86E840}"/>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B3CA427E-0464-4E09-38C0-C3F9D093702D}"/>
              </a:ext>
            </a:extLst>
          </p:cNvPr>
          <p:cNvSpPr>
            <a:spLocks noGrp="1"/>
          </p:cNvSpPr>
          <p:nvPr>
            <p:ph type="sldNum" sz="quarter" idx="5"/>
          </p:nvPr>
        </p:nvSpPr>
        <p:spPr/>
        <p:txBody>
          <a:bodyPr/>
          <a:lstStyle/>
          <a:p>
            <a:fld id="{BDE79EF6-261E-4C71-9278-53D4612FA245}" type="slidenum">
              <a:rPr lang="nl-BE" smtClean="0"/>
              <a:t>17</a:t>
            </a:fld>
            <a:endParaRPr lang="nl-BE"/>
          </a:p>
        </p:txBody>
      </p:sp>
    </p:spTree>
    <p:extLst>
      <p:ext uri="{BB962C8B-B14F-4D97-AF65-F5344CB8AC3E}">
        <p14:creationId xmlns:p14="http://schemas.microsoft.com/office/powerpoint/2010/main" val="40070979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46404-5435-F9CF-E5F4-88909C3212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2FB44D-AFA7-A1A1-C3A5-67EB09C7C4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522A5B-612B-9DA6-5B72-A3FA67F1B0DF}"/>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D6CB9990-DED4-4485-BDEC-EA53568D8AEC}"/>
              </a:ext>
            </a:extLst>
          </p:cNvPr>
          <p:cNvSpPr>
            <a:spLocks noGrp="1"/>
          </p:cNvSpPr>
          <p:nvPr>
            <p:ph type="sldNum" sz="quarter" idx="5"/>
          </p:nvPr>
        </p:nvSpPr>
        <p:spPr/>
        <p:txBody>
          <a:bodyPr/>
          <a:lstStyle/>
          <a:p>
            <a:fld id="{BDE79EF6-261E-4C71-9278-53D4612FA245}" type="slidenum">
              <a:rPr lang="nl-BE" smtClean="0"/>
              <a:t>18</a:t>
            </a:fld>
            <a:endParaRPr lang="nl-BE"/>
          </a:p>
        </p:txBody>
      </p:sp>
    </p:spTree>
    <p:extLst>
      <p:ext uri="{BB962C8B-B14F-4D97-AF65-F5344CB8AC3E}">
        <p14:creationId xmlns:p14="http://schemas.microsoft.com/office/powerpoint/2010/main" val="34423598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056FC-435C-982A-522F-F9E74D6D40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630780-3DC3-5CAB-19B6-BE97F4BF52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DF3F5A-6077-AD70-71E1-C575D239D7C8}"/>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A7ABBC3D-59A7-6505-7DBE-2F9689888FC9}"/>
              </a:ext>
            </a:extLst>
          </p:cNvPr>
          <p:cNvSpPr>
            <a:spLocks noGrp="1"/>
          </p:cNvSpPr>
          <p:nvPr>
            <p:ph type="sldNum" sz="quarter" idx="5"/>
          </p:nvPr>
        </p:nvSpPr>
        <p:spPr/>
        <p:txBody>
          <a:bodyPr/>
          <a:lstStyle/>
          <a:p>
            <a:fld id="{BDE79EF6-261E-4C71-9278-53D4612FA245}" type="slidenum">
              <a:rPr lang="nl-BE" smtClean="0"/>
              <a:t>19</a:t>
            </a:fld>
            <a:endParaRPr lang="nl-BE"/>
          </a:p>
        </p:txBody>
      </p:sp>
    </p:spTree>
    <p:extLst>
      <p:ext uri="{BB962C8B-B14F-4D97-AF65-F5344CB8AC3E}">
        <p14:creationId xmlns:p14="http://schemas.microsoft.com/office/powerpoint/2010/main" val="30773673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6C932-43CC-98E0-EE13-C03A5026D8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DE94DA-D513-30E7-64B0-22EA8169D0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EBA384-CA41-0FC0-7689-0F98AD3A8167}"/>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9D5E9CD5-A373-4BC5-6473-0F059D63EBF1}"/>
              </a:ext>
            </a:extLst>
          </p:cNvPr>
          <p:cNvSpPr>
            <a:spLocks noGrp="1"/>
          </p:cNvSpPr>
          <p:nvPr>
            <p:ph type="sldNum" sz="quarter" idx="5"/>
          </p:nvPr>
        </p:nvSpPr>
        <p:spPr/>
        <p:txBody>
          <a:bodyPr/>
          <a:lstStyle/>
          <a:p>
            <a:fld id="{BDE79EF6-261E-4C71-9278-53D4612FA245}" type="slidenum">
              <a:rPr lang="nl-BE" smtClean="0"/>
              <a:t>20</a:t>
            </a:fld>
            <a:endParaRPr lang="nl-BE"/>
          </a:p>
        </p:txBody>
      </p:sp>
    </p:spTree>
    <p:extLst>
      <p:ext uri="{BB962C8B-B14F-4D97-AF65-F5344CB8AC3E}">
        <p14:creationId xmlns:p14="http://schemas.microsoft.com/office/powerpoint/2010/main" val="37115706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1F288-316E-7C71-543F-8A42DBE786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98E019-9BAA-4C89-0C19-E354E46898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8DBC3D-858F-A439-6284-C25E284D04C3}"/>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D9E97EE4-A0CB-4464-3235-9A34256F9FE1}"/>
              </a:ext>
            </a:extLst>
          </p:cNvPr>
          <p:cNvSpPr>
            <a:spLocks noGrp="1"/>
          </p:cNvSpPr>
          <p:nvPr>
            <p:ph type="sldNum" sz="quarter" idx="5"/>
          </p:nvPr>
        </p:nvSpPr>
        <p:spPr/>
        <p:txBody>
          <a:bodyPr/>
          <a:lstStyle/>
          <a:p>
            <a:fld id="{BDE79EF6-261E-4C71-9278-53D4612FA245}" type="slidenum">
              <a:rPr lang="nl-BE" smtClean="0"/>
              <a:t>21</a:t>
            </a:fld>
            <a:endParaRPr lang="nl-BE"/>
          </a:p>
        </p:txBody>
      </p:sp>
    </p:spTree>
    <p:extLst>
      <p:ext uri="{BB962C8B-B14F-4D97-AF65-F5344CB8AC3E}">
        <p14:creationId xmlns:p14="http://schemas.microsoft.com/office/powerpoint/2010/main" val="844925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430ED-BD20-93F0-20E1-194FE8643E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93F544-4328-78F9-B3B6-E4AB89635D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E22910-98C9-1FEB-0CF6-88C7D5FF6184}"/>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3220318C-C271-2E86-67E9-8AFBCD4658CF}"/>
              </a:ext>
            </a:extLst>
          </p:cNvPr>
          <p:cNvSpPr>
            <a:spLocks noGrp="1"/>
          </p:cNvSpPr>
          <p:nvPr>
            <p:ph type="sldNum" sz="quarter" idx="5"/>
          </p:nvPr>
        </p:nvSpPr>
        <p:spPr/>
        <p:txBody>
          <a:bodyPr/>
          <a:lstStyle/>
          <a:p>
            <a:fld id="{BDE79EF6-261E-4C71-9278-53D4612FA245}" type="slidenum">
              <a:rPr lang="nl-BE" smtClean="0"/>
              <a:t>22</a:t>
            </a:fld>
            <a:endParaRPr lang="nl-BE"/>
          </a:p>
        </p:txBody>
      </p:sp>
    </p:spTree>
    <p:extLst>
      <p:ext uri="{BB962C8B-B14F-4D97-AF65-F5344CB8AC3E}">
        <p14:creationId xmlns:p14="http://schemas.microsoft.com/office/powerpoint/2010/main" val="4298536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F4540-DE49-E8C7-DE81-44D97109DE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F5598B-2094-3BA9-9E0F-B314E48E62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21FF2B-E750-25C6-394E-FA1104219FBE}"/>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7C710DDD-E0D8-150B-36B9-EDCACB68458B}"/>
              </a:ext>
            </a:extLst>
          </p:cNvPr>
          <p:cNvSpPr>
            <a:spLocks noGrp="1"/>
          </p:cNvSpPr>
          <p:nvPr>
            <p:ph type="sldNum" sz="quarter" idx="5"/>
          </p:nvPr>
        </p:nvSpPr>
        <p:spPr/>
        <p:txBody>
          <a:bodyPr/>
          <a:lstStyle/>
          <a:p>
            <a:fld id="{BDE79EF6-261E-4C71-9278-53D4612FA245}" type="slidenum">
              <a:rPr lang="nl-BE" smtClean="0"/>
              <a:t>23</a:t>
            </a:fld>
            <a:endParaRPr lang="nl-BE"/>
          </a:p>
        </p:txBody>
      </p:sp>
    </p:spTree>
    <p:extLst>
      <p:ext uri="{BB962C8B-B14F-4D97-AF65-F5344CB8AC3E}">
        <p14:creationId xmlns:p14="http://schemas.microsoft.com/office/powerpoint/2010/main" val="5020611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7A0F1-2A62-D621-1BD0-770BD612A7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363A53-6C1A-9321-C139-03FF550708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E9ACC3-E254-1C79-65B4-FA418E18D41B}"/>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7300D489-0173-C844-E226-31B1B505853B}"/>
              </a:ext>
            </a:extLst>
          </p:cNvPr>
          <p:cNvSpPr>
            <a:spLocks noGrp="1"/>
          </p:cNvSpPr>
          <p:nvPr>
            <p:ph type="sldNum" sz="quarter" idx="5"/>
          </p:nvPr>
        </p:nvSpPr>
        <p:spPr/>
        <p:txBody>
          <a:bodyPr/>
          <a:lstStyle/>
          <a:p>
            <a:fld id="{BDE79EF6-261E-4C71-9278-53D4612FA245}" type="slidenum">
              <a:rPr lang="nl-BE" smtClean="0"/>
              <a:t>24</a:t>
            </a:fld>
            <a:endParaRPr lang="nl-BE"/>
          </a:p>
        </p:txBody>
      </p:sp>
    </p:spTree>
    <p:extLst>
      <p:ext uri="{BB962C8B-B14F-4D97-AF65-F5344CB8AC3E}">
        <p14:creationId xmlns:p14="http://schemas.microsoft.com/office/powerpoint/2010/main" val="10885170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116FC-40BA-ED4E-17E4-F71E473109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FE4868-4F02-6968-3B36-14BD91227D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98866C-AFB9-AB6F-C432-A1AEDAC8B469}"/>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52DE3BE6-17C9-C278-7479-9A048FCCB828}"/>
              </a:ext>
            </a:extLst>
          </p:cNvPr>
          <p:cNvSpPr>
            <a:spLocks noGrp="1"/>
          </p:cNvSpPr>
          <p:nvPr>
            <p:ph type="sldNum" sz="quarter" idx="5"/>
          </p:nvPr>
        </p:nvSpPr>
        <p:spPr/>
        <p:txBody>
          <a:bodyPr/>
          <a:lstStyle/>
          <a:p>
            <a:fld id="{BDE79EF6-261E-4C71-9278-53D4612FA245}" type="slidenum">
              <a:rPr lang="nl-BE" smtClean="0"/>
              <a:t>25</a:t>
            </a:fld>
            <a:endParaRPr lang="nl-BE"/>
          </a:p>
        </p:txBody>
      </p:sp>
    </p:spTree>
    <p:extLst>
      <p:ext uri="{BB962C8B-B14F-4D97-AF65-F5344CB8AC3E}">
        <p14:creationId xmlns:p14="http://schemas.microsoft.com/office/powerpoint/2010/main" val="23449123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AA60E-E306-D080-B85E-40D63B193C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318519-D1A7-7C0A-CA10-3321EBB8C2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BA8B6D-AD0D-2183-319C-B5AEBFF8E8E8}"/>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737A1887-2628-F74E-5D1D-3835AADEA006}"/>
              </a:ext>
            </a:extLst>
          </p:cNvPr>
          <p:cNvSpPr>
            <a:spLocks noGrp="1"/>
          </p:cNvSpPr>
          <p:nvPr>
            <p:ph type="sldNum" sz="quarter" idx="5"/>
          </p:nvPr>
        </p:nvSpPr>
        <p:spPr/>
        <p:txBody>
          <a:bodyPr/>
          <a:lstStyle/>
          <a:p>
            <a:fld id="{BDE79EF6-261E-4C71-9278-53D4612FA245}" type="slidenum">
              <a:rPr lang="nl-BE" smtClean="0"/>
              <a:t>26</a:t>
            </a:fld>
            <a:endParaRPr lang="nl-BE"/>
          </a:p>
        </p:txBody>
      </p:sp>
    </p:spTree>
    <p:extLst>
      <p:ext uri="{BB962C8B-B14F-4D97-AF65-F5344CB8AC3E}">
        <p14:creationId xmlns:p14="http://schemas.microsoft.com/office/powerpoint/2010/main" val="18303518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13A7D-D511-3148-0223-35845D94FC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AC1477-F0D8-6C62-0F5D-91BC7FEBEE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252B82-BAE3-3D71-6A2F-D4ED8C1F3A3B}"/>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CB29DF12-74D1-FF36-1C44-3A75C8A471B6}"/>
              </a:ext>
            </a:extLst>
          </p:cNvPr>
          <p:cNvSpPr>
            <a:spLocks noGrp="1"/>
          </p:cNvSpPr>
          <p:nvPr>
            <p:ph type="sldNum" sz="quarter" idx="5"/>
          </p:nvPr>
        </p:nvSpPr>
        <p:spPr/>
        <p:txBody>
          <a:bodyPr/>
          <a:lstStyle/>
          <a:p>
            <a:fld id="{BDE79EF6-261E-4C71-9278-53D4612FA245}" type="slidenum">
              <a:rPr lang="nl-BE" smtClean="0"/>
              <a:t>27</a:t>
            </a:fld>
            <a:endParaRPr lang="nl-BE"/>
          </a:p>
        </p:txBody>
      </p:sp>
    </p:spTree>
    <p:extLst>
      <p:ext uri="{BB962C8B-B14F-4D97-AF65-F5344CB8AC3E}">
        <p14:creationId xmlns:p14="http://schemas.microsoft.com/office/powerpoint/2010/main" val="28640720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94504-D32B-7877-8A5D-DDBFF39753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841852-FA8E-C23E-6BB2-728EB1E8A9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C5957C-3C6D-55BF-F100-F44FFBF8C3E9}"/>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E35528B2-F3D9-20DB-D732-849FA8633491}"/>
              </a:ext>
            </a:extLst>
          </p:cNvPr>
          <p:cNvSpPr>
            <a:spLocks noGrp="1"/>
          </p:cNvSpPr>
          <p:nvPr>
            <p:ph type="sldNum" sz="quarter" idx="5"/>
          </p:nvPr>
        </p:nvSpPr>
        <p:spPr/>
        <p:txBody>
          <a:bodyPr/>
          <a:lstStyle/>
          <a:p>
            <a:fld id="{BDE79EF6-261E-4C71-9278-53D4612FA245}" type="slidenum">
              <a:rPr lang="nl-BE" smtClean="0"/>
              <a:t>28</a:t>
            </a:fld>
            <a:endParaRPr lang="nl-BE"/>
          </a:p>
        </p:txBody>
      </p:sp>
    </p:spTree>
    <p:extLst>
      <p:ext uri="{BB962C8B-B14F-4D97-AF65-F5344CB8AC3E}">
        <p14:creationId xmlns:p14="http://schemas.microsoft.com/office/powerpoint/2010/main" val="12124324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3186B-BD5E-895B-6B5C-82C989F6A9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AB794D-F261-1BFF-45B5-FD4D456613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923289-42DC-AC07-8C2E-0A92A44D702D}"/>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1D79486B-E7E1-B4F4-E497-3CFE8D6D8B4B}"/>
              </a:ext>
            </a:extLst>
          </p:cNvPr>
          <p:cNvSpPr>
            <a:spLocks noGrp="1"/>
          </p:cNvSpPr>
          <p:nvPr>
            <p:ph type="sldNum" sz="quarter" idx="5"/>
          </p:nvPr>
        </p:nvSpPr>
        <p:spPr/>
        <p:txBody>
          <a:bodyPr/>
          <a:lstStyle/>
          <a:p>
            <a:fld id="{BDE79EF6-261E-4C71-9278-53D4612FA245}" type="slidenum">
              <a:rPr lang="nl-BE" smtClean="0"/>
              <a:t>29</a:t>
            </a:fld>
            <a:endParaRPr lang="nl-BE"/>
          </a:p>
        </p:txBody>
      </p:sp>
    </p:spTree>
    <p:extLst>
      <p:ext uri="{BB962C8B-B14F-4D97-AF65-F5344CB8AC3E}">
        <p14:creationId xmlns:p14="http://schemas.microsoft.com/office/powerpoint/2010/main" val="37296336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3354D-099B-8CAF-75FB-9DDC0F7037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97EF4E-AFF2-06C9-17BD-4549F4BF13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FAB8B7-F2EF-3213-94EF-6954990C0560}"/>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8CDF6918-1F5D-854E-7961-AA7731140BBB}"/>
              </a:ext>
            </a:extLst>
          </p:cNvPr>
          <p:cNvSpPr>
            <a:spLocks noGrp="1"/>
          </p:cNvSpPr>
          <p:nvPr>
            <p:ph type="sldNum" sz="quarter" idx="5"/>
          </p:nvPr>
        </p:nvSpPr>
        <p:spPr/>
        <p:txBody>
          <a:bodyPr/>
          <a:lstStyle/>
          <a:p>
            <a:fld id="{BDE79EF6-261E-4C71-9278-53D4612FA245}" type="slidenum">
              <a:rPr lang="nl-BE" smtClean="0"/>
              <a:t>30</a:t>
            </a:fld>
            <a:endParaRPr lang="nl-BE"/>
          </a:p>
        </p:txBody>
      </p:sp>
    </p:spTree>
    <p:extLst>
      <p:ext uri="{BB962C8B-B14F-4D97-AF65-F5344CB8AC3E}">
        <p14:creationId xmlns:p14="http://schemas.microsoft.com/office/powerpoint/2010/main" val="20576683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CFBFE-74F4-AE84-CAD2-84DFDF6E90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4E4C37-0A3D-DFFC-4560-E62378BEF4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91D52A-D00C-D702-B0DD-AF2ABE8C018E}"/>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1B231A84-947C-0456-5043-080F24694B7F}"/>
              </a:ext>
            </a:extLst>
          </p:cNvPr>
          <p:cNvSpPr>
            <a:spLocks noGrp="1"/>
          </p:cNvSpPr>
          <p:nvPr>
            <p:ph type="sldNum" sz="quarter" idx="5"/>
          </p:nvPr>
        </p:nvSpPr>
        <p:spPr/>
        <p:txBody>
          <a:bodyPr/>
          <a:lstStyle/>
          <a:p>
            <a:fld id="{BDE79EF6-261E-4C71-9278-53D4612FA245}" type="slidenum">
              <a:rPr lang="nl-BE" smtClean="0"/>
              <a:t>31</a:t>
            </a:fld>
            <a:endParaRPr lang="nl-BE"/>
          </a:p>
        </p:txBody>
      </p:sp>
    </p:spTree>
    <p:extLst>
      <p:ext uri="{BB962C8B-B14F-4D97-AF65-F5344CB8AC3E}">
        <p14:creationId xmlns:p14="http://schemas.microsoft.com/office/powerpoint/2010/main" val="23636042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9DDBF-7F19-F42C-42C0-28472C6E6F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B1A94F-E41D-9538-A68F-EF0CFA3489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D06B67-E047-8C80-BC46-FC007AE0E57F}"/>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A732BDAC-189C-7249-1221-615C060B2712}"/>
              </a:ext>
            </a:extLst>
          </p:cNvPr>
          <p:cNvSpPr>
            <a:spLocks noGrp="1"/>
          </p:cNvSpPr>
          <p:nvPr>
            <p:ph type="sldNum" sz="quarter" idx="5"/>
          </p:nvPr>
        </p:nvSpPr>
        <p:spPr/>
        <p:txBody>
          <a:bodyPr/>
          <a:lstStyle/>
          <a:p>
            <a:fld id="{BDE79EF6-261E-4C71-9278-53D4612FA245}" type="slidenum">
              <a:rPr lang="nl-BE" smtClean="0"/>
              <a:t>32</a:t>
            </a:fld>
            <a:endParaRPr lang="nl-BE"/>
          </a:p>
        </p:txBody>
      </p:sp>
    </p:spTree>
    <p:extLst>
      <p:ext uri="{BB962C8B-B14F-4D97-AF65-F5344CB8AC3E}">
        <p14:creationId xmlns:p14="http://schemas.microsoft.com/office/powerpoint/2010/main" val="30320271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EFD2E-6972-CF5E-AFDD-FD6061BD09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7E922D-1348-850A-B161-17BA928551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8FEC1D-2635-7BDB-9B27-899BF8BC9D21}"/>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F1C1990A-C1A8-508C-98C0-0585186A039C}"/>
              </a:ext>
            </a:extLst>
          </p:cNvPr>
          <p:cNvSpPr>
            <a:spLocks noGrp="1"/>
          </p:cNvSpPr>
          <p:nvPr>
            <p:ph type="sldNum" sz="quarter" idx="5"/>
          </p:nvPr>
        </p:nvSpPr>
        <p:spPr/>
        <p:txBody>
          <a:bodyPr/>
          <a:lstStyle/>
          <a:p>
            <a:fld id="{BDE79EF6-261E-4C71-9278-53D4612FA245}" type="slidenum">
              <a:rPr lang="nl-BE" smtClean="0"/>
              <a:t>33</a:t>
            </a:fld>
            <a:endParaRPr lang="nl-BE"/>
          </a:p>
        </p:txBody>
      </p:sp>
    </p:spTree>
    <p:extLst>
      <p:ext uri="{BB962C8B-B14F-4D97-AF65-F5344CB8AC3E}">
        <p14:creationId xmlns:p14="http://schemas.microsoft.com/office/powerpoint/2010/main" val="34689541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08C18-6403-4D11-8E24-0A2CB9CAE0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BE"/>
          </a:p>
        </p:txBody>
      </p:sp>
      <p:sp>
        <p:nvSpPr>
          <p:cNvPr id="3" name="Subtitle 2">
            <a:extLst>
              <a:ext uri="{FF2B5EF4-FFF2-40B4-BE49-F238E27FC236}">
                <a16:creationId xmlns:a16="http://schemas.microsoft.com/office/drawing/2014/main" id="{0213D157-4C60-442B-9C96-2B4FA1BE0C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BE"/>
          </a:p>
        </p:txBody>
      </p:sp>
      <p:sp>
        <p:nvSpPr>
          <p:cNvPr id="4" name="Date Placeholder 3">
            <a:extLst>
              <a:ext uri="{FF2B5EF4-FFF2-40B4-BE49-F238E27FC236}">
                <a16:creationId xmlns:a16="http://schemas.microsoft.com/office/drawing/2014/main" id="{D2A7AC91-C166-4D06-A2B1-71E99BA9DF2B}"/>
              </a:ext>
            </a:extLst>
          </p:cNvPr>
          <p:cNvSpPr>
            <a:spLocks noGrp="1"/>
          </p:cNvSpPr>
          <p:nvPr>
            <p:ph type="dt" sz="half" idx="10"/>
          </p:nvPr>
        </p:nvSpPr>
        <p:spPr/>
        <p:txBody>
          <a:bodyPr/>
          <a:lstStyle/>
          <a:p>
            <a:fld id="{F2EC43B9-66BC-4647-9A43-2FFC13345E7B}" type="datetime1">
              <a:rPr lang="nl-BE" smtClean="0"/>
              <a:t>9/10/2026</a:t>
            </a:fld>
            <a:endParaRPr lang="nl-BE"/>
          </a:p>
        </p:txBody>
      </p:sp>
      <p:sp>
        <p:nvSpPr>
          <p:cNvPr id="5" name="Footer Placeholder 4">
            <a:extLst>
              <a:ext uri="{FF2B5EF4-FFF2-40B4-BE49-F238E27FC236}">
                <a16:creationId xmlns:a16="http://schemas.microsoft.com/office/drawing/2014/main" id="{8E902043-638B-4115-82C1-AE85210CA3CB}"/>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5B97DAAB-7D45-4BB9-9549-E5AF98DBE1D2}"/>
              </a:ext>
            </a:extLst>
          </p:cNvPr>
          <p:cNvSpPr>
            <a:spLocks noGrp="1"/>
          </p:cNvSpPr>
          <p:nvPr>
            <p:ph type="sldNum" sz="quarter" idx="12"/>
          </p:nvPr>
        </p:nvSpPr>
        <p:spPr/>
        <p:txBody>
          <a:bodyPr/>
          <a:lstStyle/>
          <a:p>
            <a:fld id="{4C69CFC0-C3DC-41A8-ACA8-F38B4B11A6E1}" type="slidenum">
              <a:rPr lang="nl-BE" smtClean="0"/>
              <a:t>‹nr.›</a:t>
            </a:fld>
            <a:endParaRPr lang="nl-BE"/>
          </a:p>
        </p:txBody>
      </p:sp>
    </p:spTree>
    <p:extLst>
      <p:ext uri="{BB962C8B-B14F-4D97-AF65-F5344CB8AC3E}">
        <p14:creationId xmlns:p14="http://schemas.microsoft.com/office/powerpoint/2010/main" val="4245925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E10A0-1259-4122-8B50-474E431F996C}"/>
              </a:ext>
            </a:extLst>
          </p:cNvPr>
          <p:cNvSpPr>
            <a:spLocks noGrp="1"/>
          </p:cNvSpPr>
          <p:nvPr>
            <p:ph type="title"/>
          </p:nvPr>
        </p:nvSpPr>
        <p:spPr/>
        <p:txBody>
          <a:bodyPr/>
          <a:lstStyle/>
          <a:p>
            <a:r>
              <a:rPr lang="en-US"/>
              <a:t>Click to edit Master title style</a:t>
            </a:r>
            <a:endParaRPr lang="nl-BE"/>
          </a:p>
        </p:txBody>
      </p:sp>
      <p:sp>
        <p:nvSpPr>
          <p:cNvPr id="3" name="Content Placeholder 2">
            <a:extLst>
              <a:ext uri="{FF2B5EF4-FFF2-40B4-BE49-F238E27FC236}">
                <a16:creationId xmlns:a16="http://schemas.microsoft.com/office/drawing/2014/main" id="{B1FC5FCB-7997-4B13-84D3-9F2039B402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75EA1F38-5398-473E-A83D-92FEE16299FF}"/>
              </a:ext>
            </a:extLst>
          </p:cNvPr>
          <p:cNvSpPr>
            <a:spLocks noGrp="1"/>
          </p:cNvSpPr>
          <p:nvPr>
            <p:ph type="dt" sz="half" idx="10"/>
          </p:nvPr>
        </p:nvSpPr>
        <p:spPr/>
        <p:txBody>
          <a:bodyPr/>
          <a:lstStyle/>
          <a:p>
            <a:fld id="{1A4FE834-9D61-4B31-B780-EB5C9A8EF47E}" type="datetime1">
              <a:rPr lang="nl-BE" smtClean="0"/>
              <a:t>9/10/2026</a:t>
            </a:fld>
            <a:endParaRPr lang="nl-BE"/>
          </a:p>
        </p:txBody>
      </p:sp>
      <p:sp>
        <p:nvSpPr>
          <p:cNvPr id="5" name="Footer Placeholder 4">
            <a:extLst>
              <a:ext uri="{FF2B5EF4-FFF2-40B4-BE49-F238E27FC236}">
                <a16:creationId xmlns:a16="http://schemas.microsoft.com/office/drawing/2014/main" id="{832FEF08-2E6C-4F59-BAD1-7D60AE3C6DD9}"/>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6B989DE7-7870-49E3-B28D-407E27A89295}"/>
              </a:ext>
            </a:extLst>
          </p:cNvPr>
          <p:cNvSpPr>
            <a:spLocks noGrp="1"/>
          </p:cNvSpPr>
          <p:nvPr>
            <p:ph type="sldNum" sz="quarter" idx="12"/>
          </p:nvPr>
        </p:nvSpPr>
        <p:spPr/>
        <p:txBody>
          <a:bodyPr/>
          <a:lstStyle/>
          <a:p>
            <a:fld id="{4C69CFC0-C3DC-41A8-ACA8-F38B4B11A6E1}" type="slidenum">
              <a:rPr lang="nl-BE" smtClean="0"/>
              <a:t>‹nr.›</a:t>
            </a:fld>
            <a:endParaRPr lang="nl-BE"/>
          </a:p>
        </p:txBody>
      </p:sp>
    </p:spTree>
    <p:extLst>
      <p:ext uri="{BB962C8B-B14F-4D97-AF65-F5344CB8AC3E}">
        <p14:creationId xmlns:p14="http://schemas.microsoft.com/office/powerpoint/2010/main" val="1873645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255B5-349D-4A97-B1B3-05BCBC4B1A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BE"/>
          </a:p>
        </p:txBody>
      </p:sp>
      <p:sp>
        <p:nvSpPr>
          <p:cNvPr id="3" name="Text Placeholder 2">
            <a:extLst>
              <a:ext uri="{FF2B5EF4-FFF2-40B4-BE49-F238E27FC236}">
                <a16:creationId xmlns:a16="http://schemas.microsoft.com/office/drawing/2014/main" id="{3D033092-5800-4003-88A1-A5160BB207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ECD143-45E5-4BFE-97B0-BADC67243AA5}"/>
              </a:ext>
            </a:extLst>
          </p:cNvPr>
          <p:cNvSpPr>
            <a:spLocks noGrp="1"/>
          </p:cNvSpPr>
          <p:nvPr>
            <p:ph type="dt" sz="half" idx="10"/>
          </p:nvPr>
        </p:nvSpPr>
        <p:spPr/>
        <p:txBody>
          <a:bodyPr/>
          <a:lstStyle/>
          <a:p>
            <a:fld id="{98CCDFB3-451A-4F04-BB73-CB1CB0A86038}" type="datetime1">
              <a:rPr lang="nl-BE" smtClean="0"/>
              <a:t>9/10/2026</a:t>
            </a:fld>
            <a:endParaRPr lang="nl-BE"/>
          </a:p>
        </p:txBody>
      </p:sp>
      <p:sp>
        <p:nvSpPr>
          <p:cNvPr id="5" name="Footer Placeholder 4">
            <a:extLst>
              <a:ext uri="{FF2B5EF4-FFF2-40B4-BE49-F238E27FC236}">
                <a16:creationId xmlns:a16="http://schemas.microsoft.com/office/drawing/2014/main" id="{0F0DEA32-452A-4155-9DA5-AC20372F6536}"/>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606697AB-A774-45AA-8C89-2AA6E8B5C373}"/>
              </a:ext>
            </a:extLst>
          </p:cNvPr>
          <p:cNvSpPr>
            <a:spLocks noGrp="1"/>
          </p:cNvSpPr>
          <p:nvPr>
            <p:ph type="sldNum" sz="quarter" idx="12"/>
          </p:nvPr>
        </p:nvSpPr>
        <p:spPr/>
        <p:txBody>
          <a:bodyPr/>
          <a:lstStyle/>
          <a:p>
            <a:fld id="{4C69CFC0-C3DC-41A8-ACA8-F38B4B11A6E1}" type="slidenum">
              <a:rPr lang="nl-BE" smtClean="0"/>
              <a:t>‹nr.›</a:t>
            </a:fld>
            <a:endParaRPr lang="nl-BE"/>
          </a:p>
        </p:txBody>
      </p:sp>
    </p:spTree>
    <p:extLst>
      <p:ext uri="{BB962C8B-B14F-4D97-AF65-F5344CB8AC3E}">
        <p14:creationId xmlns:p14="http://schemas.microsoft.com/office/powerpoint/2010/main" val="2447265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271B7-4650-4727-B6E7-02630C257353}"/>
              </a:ext>
            </a:extLst>
          </p:cNvPr>
          <p:cNvSpPr>
            <a:spLocks noGrp="1"/>
          </p:cNvSpPr>
          <p:nvPr>
            <p:ph type="title"/>
          </p:nvPr>
        </p:nvSpPr>
        <p:spPr/>
        <p:txBody>
          <a:bodyPr/>
          <a:lstStyle/>
          <a:p>
            <a:r>
              <a:rPr lang="en-US"/>
              <a:t>Click to edit Master title style</a:t>
            </a:r>
            <a:endParaRPr lang="nl-BE"/>
          </a:p>
        </p:txBody>
      </p:sp>
      <p:sp>
        <p:nvSpPr>
          <p:cNvPr id="3" name="Content Placeholder 2">
            <a:extLst>
              <a:ext uri="{FF2B5EF4-FFF2-40B4-BE49-F238E27FC236}">
                <a16:creationId xmlns:a16="http://schemas.microsoft.com/office/drawing/2014/main" id="{E1AC0CF0-A556-4064-80D6-3F5E8239FCA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Content Placeholder 3">
            <a:extLst>
              <a:ext uri="{FF2B5EF4-FFF2-40B4-BE49-F238E27FC236}">
                <a16:creationId xmlns:a16="http://schemas.microsoft.com/office/drawing/2014/main" id="{BF90B76C-4811-4333-A115-9D6A1398FA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Date Placeholder 4">
            <a:extLst>
              <a:ext uri="{FF2B5EF4-FFF2-40B4-BE49-F238E27FC236}">
                <a16:creationId xmlns:a16="http://schemas.microsoft.com/office/drawing/2014/main" id="{6EAB1D45-6DED-4872-B83A-9E6308F08E69}"/>
              </a:ext>
            </a:extLst>
          </p:cNvPr>
          <p:cNvSpPr>
            <a:spLocks noGrp="1"/>
          </p:cNvSpPr>
          <p:nvPr>
            <p:ph type="dt" sz="half" idx="10"/>
          </p:nvPr>
        </p:nvSpPr>
        <p:spPr/>
        <p:txBody>
          <a:bodyPr/>
          <a:lstStyle/>
          <a:p>
            <a:fld id="{C214B2A5-D3FE-4B37-B58D-F0D13C30BD68}" type="datetime1">
              <a:rPr lang="nl-BE" smtClean="0"/>
              <a:t>9/10/2026</a:t>
            </a:fld>
            <a:endParaRPr lang="nl-BE"/>
          </a:p>
        </p:txBody>
      </p:sp>
      <p:sp>
        <p:nvSpPr>
          <p:cNvPr id="6" name="Footer Placeholder 5">
            <a:extLst>
              <a:ext uri="{FF2B5EF4-FFF2-40B4-BE49-F238E27FC236}">
                <a16:creationId xmlns:a16="http://schemas.microsoft.com/office/drawing/2014/main" id="{1AE437D5-6C51-405D-9C8E-D7F4569E9EE4}"/>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275D79BF-D712-4DD5-9F8F-4F5796E3225B}"/>
              </a:ext>
            </a:extLst>
          </p:cNvPr>
          <p:cNvSpPr>
            <a:spLocks noGrp="1"/>
          </p:cNvSpPr>
          <p:nvPr>
            <p:ph type="sldNum" sz="quarter" idx="12"/>
          </p:nvPr>
        </p:nvSpPr>
        <p:spPr/>
        <p:txBody>
          <a:bodyPr/>
          <a:lstStyle/>
          <a:p>
            <a:fld id="{4C69CFC0-C3DC-41A8-ACA8-F38B4B11A6E1}" type="slidenum">
              <a:rPr lang="nl-BE" smtClean="0"/>
              <a:t>‹nr.›</a:t>
            </a:fld>
            <a:endParaRPr lang="nl-BE"/>
          </a:p>
        </p:txBody>
      </p:sp>
    </p:spTree>
    <p:extLst>
      <p:ext uri="{BB962C8B-B14F-4D97-AF65-F5344CB8AC3E}">
        <p14:creationId xmlns:p14="http://schemas.microsoft.com/office/powerpoint/2010/main" val="2177164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6AC4E-32C5-4F96-BF2E-4C963DAE1FBD}"/>
              </a:ext>
            </a:extLst>
          </p:cNvPr>
          <p:cNvSpPr>
            <a:spLocks noGrp="1"/>
          </p:cNvSpPr>
          <p:nvPr>
            <p:ph type="title"/>
          </p:nvPr>
        </p:nvSpPr>
        <p:spPr>
          <a:xfrm>
            <a:off x="839788" y="365125"/>
            <a:ext cx="10515600" cy="1325563"/>
          </a:xfrm>
        </p:spPr>
        <p:txBody>
          <a:bodyPr/>
          <a:lstStyle/>
          <a:p>
            <a:r>
              <a:rPr lang="en-US"/>
              <a:t>Click to edit Master title style</a:t>
            </a:r>
            <a:endParaRPr lang="nl-BE"/>
          </a:p>
        </p:txBody>
      </p:sp>
      <p:sp>
        <p:nvSpPr>
          <p:cNvPr id="3" name="Text Placeholder 2">
            <a:extLst>
              <a:ext uri="{FF2B5EF4-FFF2-40B4-BE49-F238E27FC236}">
                <a16:creationId xmlns:a16="http://schemas.microsoft.com/office/drawing/2014/main" id="{72388EBB-7C7A-4C06-A287-92C4150EBA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8485D92-6143-4CFB-A138-9536C33B9A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Text Placeholder 4">
            <a:extLst>
              <a:ext uri="{FF2B5EF4-FFF2-40B4-BE49-F238E27FC236}">
                <a16:creationId xmlns:a16="http://schemas.microsoft.com/office/drawing/2014/main" id="{4ED41C5B-6CBD-41E3-89C2-A13A603DE2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3ECFF6-BE77-4A21-8BF5-0784E4702B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7" name="Date Placeholder 6">
            <a:extLst>
              <a:ext uri="{FF2B5EF4-FFF2-40B4-BE49-F238E27FC236}">
                <a16:creationId xmlns:a16="http://schemas.microsoft.com/office/drawing/2014/main" id="{F0E8B480-F774-40CD-8493-C68C401F866A}"/>
              </a:ext>
            </a:extLst>
          </p:cNvPr>
          <p:cNvSpPr>
            <a:spLocks noGrp="1"/>
          </p:cNvSpPr>
          <p:nvPr>
            <p:ph type="dt" sz="half" idx="10"/>
          </p:nvPr>
        </p:nvSpPr>
        <p:spPr/>
        <p:txBody>
          <a:bodyPr/>
          <a:lstStyle/>
          <a:p>
            <a:fld id="{E42853CC-C680-414E-82CF-6F3C1B78E29D}" type="datetime1">
              <a:rPr lang="nl-BE" smtClean="0"/>
              <a:t>9/10/2026</a:t>
            </a:fld>
            <a:endParaRPr lang="nl-BE"/>
          </a:p>
        </p:txBody>
      </p:sp>
      <p:sp>
        <p:nvSpPr>
          <p:cNvPr id="8" name="Footer Placeholder 7">
            <a:extLst>
              <a:ext uri="{FF2B5EF4-FFF2-40B4-BE49-F238E27FC236}">
                <a16:creationId xmlns:a16="http://schemas.microsoft.com/office/drawing/2014/main" id="{FF8E1E73-E702-4E80-998E-4F7C9F10FAEA}"/>
              </a:ext>
            </a:extLst>
          </p:cNvPr>
          <p:cNvSpPr>
            <a:spLocks noGrp="1"/>
          </p:cNvSpPr>
          <p:nvPr>
            <p:ph type="ftr" sz="quarter" idx="11"/>
          </p:nvPr>
        </p:nvSpPr>
        <p:spPr/>
        <p:txBody>
          <a:bodyPr/>
          <a:lstStyle/>
          <a:p>
            <a:endParaRPr lang="nl-BE"/>
          </a:p>
        </p:txBody>
      </p:sp>
      <p:sp>
        <p:nvSpPr>
          <p:cNvPr id="9" name="Slide Number Placeholder 8">
            <a:extLst>
              <a:ext uri="{FF2B5EF4-FFF2-40B4-BE49-F238E27FC236}">
                <a16:creationId xmlns:a16="http://schemas.microsoft.com/office/drawing/2014/main" id="{43B281F5-13B4-4809-8954-ACF30BE55335}"/>
              </a:ext>
            </a:extLst>
          </p:cNvPr>
          <p:cNvSpPr>
            <a:spLocks noGrp="1"/>
          </p:cNvSpPr>
          <p:nvPr>
            <p:ph type="sldNum" sz="quarter" idx="12"/>
          </p:nvPr>
        </p:nvSpPr>
        <p:spPr/>
        <p:txBody>
          <a:bodyPr/>
          <a:lstStyle/>
          <a:p>
            <a:fld id="{4C69CFC0-C3DC-41A8-ACA8-F38B4B11A6E1}" type="slidenum">
              <a:rPr lang="nl-BE" smtClean="0"/>
              <a:t>‹nr.›</a:t>
            </a:fld>
            <a:endParaRPr lang="nl-BE"/>
          </a:p>
        </p:txBody>
      </p:sp>
    </p:spTree>
    <p:extLst>
      <p:ext uri="{BB962C8B-B14F-4D97-AF65-F5344CB8AC3E}">
        <p14:creationId xmlns:p14="http://schemas.microsoft.com/office/powerpoint/2010/main" val="430488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4A963-8C68-4341-9D4C-5BF43D393630}"/>
              </a:ext>
            </a:extLst>
          </p:cNvPr>
          <p:cNvSpPr>
            <a:spLocks noGrp="1"/>
          </p:cNvSpPr>
          <p:nvPr>
            <p:ph type="title"/>
          </p:nvPr>
        </p:nvSpPr>
        <p:spPr/>
        <p:txBody>
          <a:bodyPr/>
          <a:lstStyle/>
          <a:p>
            <a:r>
              <a:rPr lang="en-US"/>
              <a:t>Click to edit Master title style</a:t>
            </a:r>
            <a:endParaRPr lang="nl-BE"/>
          </a:p>
        </p:txBody>
      </p:sp>
      <p:sp>
        <p:nvSpPr>
          <p:cNvPr id="3" name="Date Placeholder 2">
            <a:extLst>
              <a:ext uri="{FF2B5EF4-FFF2-40B4-BE49-F238E27FC236}">
                <a16:creationId xmlns:a16="http://schemas.microsoft.com/office/drawing/2014/main" id="{F372912E-6E00-4E3D-89D0-1CE948B4CCE8}"/>
              </a:ext>
            </a:extLst>
          </p:cNvPr>
          <p:cNvSpPr>
            <a:spLocks noGrp="1"/>
          </p:cNvSpPr>
          <p:nvPr>
            <p:ph type="dt" sz="half" idx="10"/>
          </p:nvPr>
        </p:nvSpPr>
        <p:spPr/>
        <p:txBody>
          <a:bodyPr/>
          <a:lstStyle/>
          <a:p>
            <a:fld id="{E62D36C2-CC1A-46AC-87D0-8E5D521EDAEA}" type="datetime1">
              <a:rPr lang="nl-BE" smtClean="0"/>
              <a:t>9/10/2026</a:t>
            </a:fld>
            <a:endParaRPr lang="nl-BE"/>
          </a:p>
        </p:txBody>
      </p:sp>
      <p:sp>
        <p:nvSpPr>
          <p:cNvPr id="4" name="Footer Placeholder 3">
            <a:extLst>
              <a:ext uri="{FF2B5EF4-FFF2-40B4-BE49-F238E27FC236}">
                <a16:creationId xmlns:a16="http://schemas.microsoft.com/office/drawing/2014/main" id="{BA8DF7C4-E2B6-46A0-8969-AFA8C9066522}"/>
              </a:ext>
            </a:extLst>
          </p:cNvPr>
          <p:cNvSpPr>
            <a:spLocks noGrp="1"/>
          </p:cNvSpPr>
          <p:nvPr>
            <p:ph type="ftr" sz="quarter" idx="11"/>
          </p:nvPr>
        </p:nvSpPr>
        <p:spPr/>
        <p:txBody>
          <a:bodyPr/>
          <a:lstStyle/>
          <a:p>
            <a:endParaRPr lang="nl-BE"/>
          </a:p>
        </p:txBody>
      </p:sp>
      <p:sp>
        <p:nvSpPr>
          <p:cNvPr id="5" name="Slide Number Placeholder 4">
            <a:extLst>
              <a:ext uri="{FF2B5EF4-FFF2-40B4-BE49-F238E27FC236}">
                <a16:creationId xmlns:a16="http://schemas.microsoft.com/office/drawing/2014/main" id="{237122B5-F6E7-434A-A1BF-8EB2B32825AD}"/>
              </a:ext>
            </a:extLst>
          </p:cNvPr>
          <p:cNvSpPr>
            <a:spLocks noGrp="1"/>
          </p:cNvSpPr>
          <p:nvPr>
            <p:ph type="sldNum" sz="quarter" idx="12"/>
          </p:nvPr>
        </p:nvSpPr>
        <p:spPr/>
        <p:txBody>
          <a:bodyPr/>
          <a:lstStyle/>
          <a:p>
            <a:fld id="{4C69CFC0-C3DC-41A8-ACA8-F38B4B11A6E1}" type="slidenum">
              <a:rPr lang="nl-BE" smtClean="0"/>
              <a:t>‹nr.›</a:t>
            </a:fld>
            <a:endParaRPr lang="nl-BE"/>
          </a:p>
        </p:txBody>
      </p:sp>
    </p:spTree>
    <p:extLst>
      <p:ext uri="{BB962C8B-B14F-4D97-AF65-F5344CB8AC3E}">
        <p14:creationId xmlns:p14="http://schemas.microsoft.com/office/powerpoint/2010/main" val="2815660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F485F5-0229-4ED6-AA87-D9E90EC59335}"/>
              </a:ext>
            </a:extLst>
          </p:cNvPr>
          <p:cNvSpPr>
            <a:spLocks noGrp="1"/>
          </p:cNvSpPr>
          <p:nvPr>
            <p:ph type="dt" sz="half" idx="10"/>
          </p:nvPr>
        </p:nvSpPr>
        <p:spPr/>
        <p:txBody>
          <a:bodyPr/>
          <a:lstStyle/>
          <a:p>
            <a:fld id="{9891A291-451E-4E0E-B069-9F8262C556A3}" type="datetime1">
              <a:rPr lang="nl-BE" smtClean="0"/>
              <a:t>9/10/2026</a:t>
            </a:fld>
            <a:endParaRPr lang="nl-BE"/>
          </a:p>
        </p:txBody>
      </p:sp>
      <p:sp>
        <p:nvSpPr>
          <p:cNvPr id="3" name="Footer Placeholder 2">
            <a:extLst>
              <a:ext uri="{FF2B5EF4-FFF2-40B4-BE49-F238E27FC236}">
                <a16:creationId xmlns:a16="http://schemas.microsoft.com/office/drawing/2014/main" id="{0ABC2DBA-D984-4D17-B60D-7D5ED30CA358}"/>
              </a:ext>
            </a:extLst>
          </p:cNvPr>
          <p:cNvSpPr>
            <a:spLocks noGrp="1"/>
          </p:cNvSpPr>
          <p:nvPr>
            <p:ph type="ftr" sz="quarter" idx="11"/>
          </p:nvPr>
        </p:nvSpPr>
        <p:spPr/>
        <p:txBody>
          <a:bodyPr/>
          <a:lstStyle/>
          <a:p>
            <a:endParaRPr lang="nl-BE"/>
          </a:p>
        </p:txBody>
      </p:sp>
      <p:sp>
        <p:nvSpPr>
          <p:cNvPr id="4" name="Slide Number Placeholder 3">
            <a:extLst>
              <a:ext uri="{FF2B5EF4-FFF2-40B4-BE49-F238E27FC236}">
                <a16:creationId xmlns:a16="http://schemas.microsoft.com/office/drawing/2014/main" id="{8E23C51C-0D17-4773-9F2A-8F1246063701}"/>
              </a:ext>
            </a:extLst>
          </p:cNvPr>
          <p:cNvSpPr>
            <a:spLocks noGrp="1"/>
          </p:cNvSpPr>
          <p:nvPr>
            <p:ph type="sldNum" sz="quarter" idx="12"/>
          </p:nvPr>
        </p:nvSpPr>
        <p:spPr/>
        <p:txBody>
          <a:bodyPr/>
          <a:lstStyle/>
          <a:p>
            <a:fld id="{4C69CFC0-C3DC-41A8-ACA8-F38B4B11A6E1}" type="slidenum">
              <a:rPr lang="nl-BE" smtClean="0"/>
              <a:t>‹nr.›</a:t>
            </a:fld>
            <a:endParaRPr lang="nl-BE"/>
          </a:p>
        </p:txBody>
      </p:sp>
    </p:spTree>
    <p:extLst>
      <p:ext uri="{BB962C8B-B14F-4D97-AF65-F5344CB8AC3E}">
        <p14:creationId xmlns:p14="http://schemas.microsoft.com/office/powerpoint/2010/main" val="1751034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24D7B-15E4-45A4-950B-87AFF87399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BE"/>
          </a:p>
        </p:txBody>
      </p:sp>
      <p:sp>
        <p:nvSpPr>
          <p:cNvPr id="3" name="Content Placeholder 2">
            <a:extLst>
              <a:ext uri="{FF2B5EF4-FFF2-40B4-BE49-F238E27FC236}">
                <a16:creationId xmlns:a16="http://schemas.microsoft.com/office/drawing/2014/main" id="{03D6DC06-26A0-4272-A041-72A56C0734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Text Placeholder 3">
            <a:extLst>
              <a:ext uri="{FF2B5EF4-FFF2-40B4-BE49-F238E27FC236}">
                <a16:creationId xmlns:a16="http://schemas.microsoft.com/office/drawing/2014/main" id="{59878D86-7806-4127-A164-61CE7AE4D5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4F8FDB-C7F6-4D22-B90B-6FA77402D987}"/>
              </a:ext>
            </a:extLst>
          </p:cNvPr>
          <p:cNvSpPr>
            <a:spLocks noGrp="1"/>
          </p:cNvSpPr>
          <p:nvPr>
            <p:ph type="dt" sz="half" idx="10"/>
          </p:nvPr>
        </p:nvSpPr>
        <p:spPr/>
        <p:txBody>
          <a:bodyPr/>
          <a:lstStyle/>
          <a:p>
            <a:fld id="{81C21C7C-D4BA-4928-B7F6-92611FF6990F}" type="datetime1">
              <a:rPr lang="nl-BE" smtClean="0"/>
              <a:t>9/10/2026</a:t>
            </a:fld>
            <a:endParaRPr lang="nl-BE"/>
          </a:p>
        </p:txBody>
      </p:sp>
      <p:sp>
        <p:nvSpPr>
          <p:cNvPr id="6" name="Footer Placeholder 5">
            <a:extLst>
              <a:ext uri="{FF2B5EF4-FFF2-40B4-BE49-F238E27FC236}">
                <a16:creationId xmlns:a16="http://schemas.microsoft.com/office/drawing/2014/main" id="{BB533C0B-A0E7-49C6-B746-7E6648F18ED8}"/>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175E1FE3-3DC9-4520-B823-B93F30BABCF7}"/>
              </a:ext>
            </a:extLst>
          </p:cNvPr>
          <p:cNvSpPr>
            <a:spLocks noGrp="1"/>
          </p:cNvSpPr>
          <p:nvPr>
            <p:ph type="sldNum" sz="quarter" idx="12"/>
          </p:nvPr>
        </p:nvSpPr>
        <p:spPr/>
        <p:txBody>
          <a:bodyPr/>
          <a:lstStyle/>
          <a:p>
            <a:fld id="{4C69CFC0-C3DC-41A8-ACA8-F38B4B11A6E1}" type="slidenum">
              <a:rPr lang="nl-BE" smtClean="0"/>
              <a:t>‹nr.›</a:t>
            </a:fld>
            <a:endParaRPr lang="nl-BE"/>
          </a:p>
        </p:txBody>
      </p:sp>
    </p:spTree>
    <p:extLst>
      <p:ext uri="{BB962C8B-B14F-4D97-AF65-F5344CB8AC3E}">
        <p14:creationId xmlns:p14="http://schemas.microsoft.com/office/powerpoint/2010/main" val="14631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81DD0-C7C2-4A43-9519-6CECAA23D5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BE"/>
          </a:p>
        </p:txBody>
      </p:sp>
      <p:sp>
        <p:nvSpPr>
          <p:cNvPr id="3" name="Picture Placeholder 2">
            <a:extLst>
              <a:ext uri="{FF2B5EF4-FFF2-40B4-BE49-F238E27FC236}">
                <a16:creationId xmlns:a16="http://schemas.microsoft.com/office/drawing/2014/main" id="{1D2D2D3C-A640-4C54-9BFC-CBBB57CA47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a:extLst>
              <a:ext uri="{FF2B5EF4-FFF2-40B4-BE49-F238E27FC236}">
                <a16:creationId xmlns:a16="http://schemas.microsoft.com/office/drawing/2014/main" id="{F196AB23-C01A-44A8-BFD5-4D7B63F014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93440F-342A-4E81-9A3B-218CBE73FA33}"/>
              </a:ext>
            </a:extLst>
          </p:cNvPr>
          <p:cNvSpPr>
            <a:spLocks noGrp="1"/>
          </p:cNvSpPr>
          <p:nvPr>
            <p:ph type="dt" sz="half" idx="10"/>
          </p:nvPr>
        </p:nvSpPr>
        <p:spPr/>
        <p:txBody>
          <a:bodyPr/>
          <a:lstStyle/>
          <a:p>
            <a:fld id="{6E75BB1D-16EF-47A7-B9C6-8D93C476DBC9}" type="datetime1">
              <a:rPr lang="nl-BE" smtClean="0"/>
              <a:t>9/10/2026</a:t>
            </a:fld>
            <a:endParaRPr lang="nl-BE"/>
          </a:p>
        </p:txBody>
      </p:sp>
      <p:sp>
        <p:nvSpPr>
          <p:cNvPr id="6" name="Footer Placeholder 5">
            <a:extLst>
              <a:ext uri="{FF2B5EF4-FFF2-40B4-BE49-F238E27FC236}">
                <a16:creationId xmlns:a16="http://schemas.microsoft.com/office/drawing/2014/main" id="{117C86DB-74E3-46B2-8F2F-78D5FA32D0AA}"/>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03346120-0381-421A-93BB-B800B7D8D167}"/>
              </a:ext>
            </a:extLst>
          </p:cNvPr>
          <p:cNvSpPr>
            <a:spLocks noGrp="1"/>
          </p:cNvSpPr>
          <p:nvPr>
            <p:ph type="sldNum" sz="quarter" idx="12"/>
          </p:nvPr>
        </p:nvSpPr>
        <p:spPr/>
        <p:txBody>
          <a:bodyPr/>
          <a:lstStyle/>
          <a:p>
            <a:fld id="{4C69CFC0-C3DC-41A8-ACA8-F38B4B11A6E1}" type="slidenum">
              <a:rPr lang="nl-BE" smtClean="0"/>
              <a:t>‹nr.›</a:t>
            </a:fld>
            <a:endParaRPr lang="nl-BE"/>
          </a:p>
        </p:txBody>
      </p:sp>
    </p:spTree>
    <p:extLst>
      <p:ext uri="{BB962C8B-B14F-4D97-AF65-F5344CB8AC3E}">
        <p14:creationId xmlns:p14="http://schemas.microsoft.com/office/powerpoint/2010/main" val="448867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72382-E477-4D18-90D6-CD9C8F67701D}"/>
              </a:ext>
            </a:extLst>
          </p:cNvPr>
          <p:cNvSpPr>
            <a:spLocks noGrp="1"/>
          </p:cNvSpPr>
          <p:nvPr>
            <p:ph type="title"/>
          </p:nvPr>
        </p:nvSpPr>
        <p:spPr/>
        <p:txBody>
          <a:bodyPr/>
          <a:lstStyle/>
          <a:p>
            <a:r>
              <a:rPr lang="en-US"/>
              <a:t>Click to edit Master title style</a:t>
            </a:r>
            <a:endParaRPr lang="nl-BE"/>
          </a:p>
        </p:txBody>
      </p:sp>
      <p:sp>
        <p:nvSpPr>
          <p:cNvPr id="3" name="Vertical Text Placeholder 2">
            <a:extLst>
              <a:ext uri="{FF2B5EF4-FFF2-40B4-BE49-F238E27FC236}">
                <a16:creationId xmlns:a16="http://schemas.microsoft.com/office/drawing/2014/main" id="{4275BAA1-3A7E-483F-99B4-52072DD586E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017A9FC6-3C31-45F4-B243-569A09791869}"/>
              </a:ext>
            </a:extLst>
          </p:cNvPr>
          <p:cNvSpPr>
            <a:spLocks noGrp="1"/>
          </p:cNvSpPr>
          <p:nvPr>
            <p:ph type="dt" sz="half" idx="10"/>
          </p:nvPr>
        </p:nvSpPr>
        <p:spPr/>
        <p:txBody>
          <a:bodyPr/>
          <a:lstStyle/>
          <a:p>
            <a:fld id="{B6E8A427-0482-4282-840E-F8B810225E18}" type="datetime1">
              <a:rPr lang="nl-BE" smtClean="0"/>
              <a:t>9/10/2026</a:t>
            </a:fld>
            <a:endParaRPr lang="nl-BE"/>
          </a:p>
        </p:txBody>
      </p:sp>
      <p:sp>
        <p:nvSpPr>
          <p:cNvPr id="5" name="Footer Placeholder 4">
            <a:extLst>
              <a:ext uri="{FF2B5EF4-FFF2-40B4-BE49-F238E27FC236}">
                <a16:creationId xmlns:a16="http://schemas.microsoft.com/office/drawing/2014/main" id="{CF19CA40-3B16-4022-84D1-1BD68A7CB456}"/>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2A07D4C5-28FF-4AC6-ABE5-BE3D048C5B2C}"/>
              </a:ext>
            </a:extLst>
          </p:cNvPr>
          <p:cNvSpPr>
            <a:spLocks noGrp="1"/>
          </p:cNvSpPr>
          <p:nvPr>
            <p:ph type="sldNum" sz="quarter" idx="12"/>
          </p:nvPr>
        </p:nvSpPr>
        <p:spPr/>
        <p:txBody>
          <a:bodyPr/>
          <a:lstStyle/>
          <a:p>
            <a:fld id="{4C69CFC0-C3DC-41A8-ACA8-F38B4B11A6E1}" type="slidenum">
              <a:rPr lang="nl-BE" smtClean="0"/>
              <a:t>‹nr.›</a:t>
            </a:fld>
            <a:endParaRPr lang="nl-BE"/>
          </a:p>
        </p:txBody>
      </p:sp>
    </p:spTree>
    <p:extLst>
      <p:ext uri="{BB962C8B-B14F-4D97-AF65-F5344CB8AC3E}">
        <p14:creationId xmlns:p14="http://schemas.microsoft.com/office/powerpoint/2010/main" val="1262590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680920-925D-4698-9243-85451EC80FD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BE"/>
          </a:p>
        </p:txBody>
      </p:sp>
      <p:sp>
        <p:nvSpPr>
          <p:cNvPr id="3" name="Vertical Text Placeholder 2">
            <a:extLst>
              <a:ext uri="{FF2B5EF4-FFF2-40B4-BE49-F238E27FC236}">
                <a16:creationId xmlns:a16="http://schemas.microsoft.com/office/drawing/2014/main" id="{2C235B8E-4BFB-48D7-A017-ACD6414D19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7A44EFD1-5AA4-43C2-94F9-4844E4FF3E76}"/>
              </a:ext>
            </a:extLst>
          </p:cNvPr>
          <p:cNvSpPr>
            <a:spLocks noGrp="1"/>
          </p:cNvSpPr>
          <p:nvPr>
            <p:ph type="dt" sz="half" idx="10"/>
          </p:nvPr>
        </p:nvSpPr>
        <p:spPr/>
        <p:txBody>
          <a:bodyPr/>
          <a:lstStyle/>
          <a:p>
            <a:fld id="{6B3D5FBB-A6A3-4AD8-A323-E0FFCB3D0D50}" type="datetime1">
              <a:rPr lang="nl-BE" smtClean="0"/>
              <a:t>9/10/2026</a:t>
            </a:fld>
            <a:endParaRPr lang="nl-BE"/>
          </a:p>
        </p:txBody>
      </p:sp>
      <p:sp>
        <p:nvSpPr>
          <p:cNvPr id="5" name="Footer Placeholder 4">
            <a:extLst>
              <a:ext uri="{FF2B5EF4-FFF2-40B4-BE49-F238E27FC236}">
                <a16:creationId xmlns:a16="http://schemas.microsoft.com/office/drawing/2014/main" id="{55B288DC-7019-4B7F-BB74-8ADF031D21D4}"/>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3C01AD26-FBAB-4DF8-BB6E-A744F6BBD7BD}"/>
              </a:ext>
            </a:extLst>
          </p:cNvPr>
          <p:cNvSpPr>
            <a:spLocks noGrp="1"/>
          </p:cNvSpPr>
          <p:nvPr>
            <p:ph type="sldNum" sz="quarter" idx="12"/>
          </p:nvPr>
        </p:nvSpPr>
        <p:spPr/>
        <p:txBody>
          <a:bodyPr/>
          <a:lstStyle/>
          <a:p>
            <a:fld id="{4C69CFC0-C3DC-41A8-ACA8-F38B4B11A6E1}" type="slidenum">
              <a:rPr lang="nl-BE" smtClean="0"/>
              <a:t>‹nr.›</a:t>
            </a:fld>
            <a:endParaRPr lang="nl-BE"/>
          </a:p>
        </p:txBody>
      </p:sp>
    </p:spTree>
    <p:extLst>
      <p:ext uri="{BB962C8B-B14F-4D97-AF65-F5344CB8AC3E}">
        <p14:creationId xmlns:p14="http://schemas.microsoft.com/office/powerpoint/2010/main" val="267113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F06B0-7265-461A-AEA0-67AE3E1CCC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BE"/>
          </a:p>
        </p:txBody>
      </p:sp>
      <p:sp>
        <p:nvSpPr>
          <p:cNvPr id="3" name="Text Placeholder 2">
            <a:extLst>
              <a:ext uri="{FF2B5EF4-FFF2-40B4-BE49-F238E27FC236}">
                <a16:creationId xmlns:a16="http://schemas.microsoft.com/office/drawing/2014/main" id="{D851D373-4DDB-4DE9-8755-DC00AEF0A1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63140EE6-D0DD-4BBF-B2A6-9AF1E44679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261AA1-7ABE-461E-BBE0-725D3939DD82}" type="datetime1">
              <a:rPr lang="nl-BE" smtClean="0"/>
              <a:t>9/10/2026</a:t>
            </a:fld>
            <a:endParaRPr lang="nl-BE"/>
          </a:p>
        </p:txBody>
      </p:sp>
      <p:sp>
        <p:nvSpPr>
          <p:cNvPr id="5" name="Footer Placeholder 4">
            <a:extLst>
              <a:ext uri="{FF2B5EF4-FFF2-40B4-BE49-F238E27FC236}">
                <a16:creationId xmlns:a16="http://schemas.microsoft.com/office/drawing/2014/main" id="{6C8ED37E-3D90-48AA-BE4B-DB3CC4942F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a:extLst>
              <a:ext uri="{FF2B5EF4-FFF2-40B4-BE49-F238E27FC236}">
                <a16:creationId xmlns:a16="http://schemas.microsoft.com/office/drawing/2014/main" id="{3A9E03C3-C10A-45D3-9E89-69A3AFA06A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69CFC0-C3DC-41A8-ACA8-F38B4B11A6E1}" type="slidenum">
              <a:rPr lang="nl-BE" smtClean="0"/>
              <a:t>‹nr.›</a:t>
            </a:fld>
            <a:endParaRPr lang="nl-BE"/>
          </a:p>
        </p:txBody>
      </p:sp>
    </p:spTree>
    <p:extLst>
      <p:ext uri="{BB962C8B-B14F-4D97-AF65-F5344CB8AC3E}">
        <p14:creationId xmlns:p14="http://schemas.microsoft.com/office/powerpoint/2010/main" val="13458183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1.m4a"/><Relationship Id="rId7" Type="http://schemas.openxmlformats.org/officeDocument/2006/relationships/image" Target="../media/image1.png"/><Relationship Id="rId2" Type="http://schemas.openxmlformats.org/officeDocument/2006/relationships/video" Target="https://www.youtube.com/embed/Lz3KYrPQaN0?feature=oembed" TargetMode="External"/><Relationship Id="rId1" Type="http://schemas.openxmlformats.org/officeDocument/2006/relationships/tags" Target="../tags/tag1.xml"/><Relationship Id="rId6" Type="http://schemas.openxmlformats.org/officeDocument/2006/relationships/notesSlide" Target="../notesSlides/notesSlide1.xml"/><Relationship Id="rId11" Type="http://schemas.openxmlformats.org/officeDocument/2006/relationships/image" Target="../media/image5.png"/><Relationship Id="rId5" Type="http://schemas.openxmlformats.org/officeDocument/2006/relationships/slideLayout" Target="../slideLayouts/slideLayout1.xml"/><Relationship Id="rId10" Type="http://schemas.openxmlformats.org/officeDocument/2006/relationships/image" Target="../media/image4.jpeg"/><Relationship Id="rId4" Type="http://schemas.openxmlformats.org/officeDocument/2006/relationships/audio" Target="../media/media1.m4a"/><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7.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8.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9.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6.m4a"/><Relationship Id="rId7" Type="http://schemas.openxmlformats.org/officeDocument/2006/relationships/image" Target="../media/image1.png"/><Relationship Id="rId2" Type="http://schemas.openxmlformats.org/officeDocument/2006/relationships/video" Target="https://www.youtube.com/embed/tE_kFDyKaMs?feature=oembed" TargetMode="External"/><Relationship Id="rId1" Type="http://schemas.openxmlformats.org/officeDocument/2006/relationships/tags" Target="../tags/tag2.xml"/><Relationship Id="rId6" Type="http://schemas.openxmlformats.org/officeDocument/2006/relationships/notesSlide" Target="../notesSlides/notesSlide6.xml"/><Relationship Id="rId5" Type="http://schemas.openxmlformats.org/officeDocument/2006/relationships/slideLayout" Target="../slideLayouts/slideLayout1.xml"/><Relationship Id="rId10" Type="http://schemas.openxmlformats.org/officeDocument/2006/relationships/image" Target="../media/image5.png"/><Relationship Id="rId4" Type="http://schemas.openxmlformats.org/officeDocument/2006/relationships/audio" Target="../media/media6.m4a"/><Relationship Id="rId9" Type="http://schemas.openxmlformats.org/officeDocument/2006/relationships/image" Target="../media/image10.jpe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1.xml"/><Relationship Id="rId7" Type="http://schemas.openxmlformats.org/officeDocument/2006/relationships/image" Target="../media/image11.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11" Type="http://schemas.openxmlformats.org/officeDocument/2006/relationships/image" Target="../media/image5.png"/><Relationship Id="rId5" Type="http://schemas.openxmlformats.org/officeDocument/2006/relationships/image" Target="../media/image1.png"/><Relationship Id="rId10" Type="http://schemas.openxmlformats.org/officeDocument/2006/relationships/image" Target="../media/image14.png"/><Relationship Id="rId4" Type="http://schemas.openxmlformats.org/officeDocument/2006/relationships/notesSlide" Target="../notesSlides/notesSlide7.xml"/><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9.m4a"/><Relationship Id="rId7" Type="http://schemas.openxmlformats.org/officeDocument/2006/relationships/image" Target="../media/image1.png"/><Relationship Id="rId2" Type="http://schemas.openxmlformats.org/officeDocument/2006/relationships/video" Target="https://www.youtube.com/embed/wyoM_cLKJ_0?feature=oembed" TargetMode="External"/><Relationship Id="rId1" Type="http://schemas.openxmlformats.org/officeDocument/2006/relationships/tags" Target="../tags/tag3.xml"/><Relationship Id="rId6" Type="http://schemas.openxmlformats.org/officeDocument/2006/relationships/notesSlide" Target="../notesSlides/notesSlide9.xml"/><Relationship Id="rId5" Type="http://schemas.openxmlformats.org/officeDocument/2006/relationships/slideLayout" Target="../slideLayouts/slideLayout1.xml"/><Relationship Id="rId10" Type="http://schemas.openxmlformats.org/officeDocument/2006/relationships/image" Target="../media/image5.png"/><Relationship Id="rId4" Type="http://schemas.openxmlformats.org/officeDocument/2006/relationships/audio" Target="../media/media9.m4a"/><Relationship Id="rId9" Type="http://schemas.openxmlformats.org/officeDocument/2006/relationships/image" Target="../media/image15.jpeg"/></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18" Type="http://schemas.openxmlformats.org/officeDocument/2006/relationships/image" Target="../media/image26.png"/><Relationship Id="rId3" Type="http://schemas.openxmlformats.org/officeDocument/2006/relationships/audio" Target="../media/media10.m4a"/><Relationship Id="rId7" Type="http://schemas.openxmlformats.org/officeDocument/2006/relationships/image" Target="../media/image2.png"/><Relationship Id="rId12" Type="http://schemas.openxmlformats.org/officeDocument/2006/relationships/image" Target="../media/image20.png"/><Relationship Id="rId17" Type="http://schemas.openxmlformats.org/officeDocument/2006/relationships/image" Target="../media/image25.jpg"/><Relationship Id="rId2" Type="http://schemas.microsoft.com/office/2007/relationships/media" Target="../media/media10.m4a"/><Relationship Id="rId16" Type="http://schemas.openxmlformats.org/officeDocument/2006/relationships/image" Target="../media/image24.jpg"/><Relationship Id="rId20" Type="http://schemas.openxmlformats.org/officeDocument/2006/relationships/image" Target="../media/image5.png"/><Relationship Id="rId1" Type="http://schemas.openxmlformats.org/officeDocument/2006/relationships/tags" Target="../tags/tag4.xml"/><Relationship Id="rId6" Type="http://schemas.openxmlformats.org/officeDocument/2006/relationships/image" Target="../media/image1.png"/><Relationship Id="rId11" Type="http://schemas.openxmlformats.org/officeDocument/2006/relationships/image" Target="../media/image19.png"/><Relationship Id="rId5" Type="http://schemas.openxmlformats.org/officeDocument/2006/relationships/notesSlide" Target="../notesSlides/notesSlide10.xml"/><Relationship Id="rId15" Type="http://schemas.openxmlformats.org/officeDocument/2006/relationships/image" Target="../media/image23.jpg"/><Relationship Id="rId10" Type="http://schemas.openxmlformats.org/officeDocument/2006/relationships/image" Target="../media/image18.png"/><Relationship Id="rId19" Type="http://schemas.openxmlformats.org/officeDocument/2006/relationships/image" Target="../media/image27.png"/><Relationship Id="rId4" Type="http://schemas.openxmlformats.org/officeDocument/2006/relationships/slideLayout" Target="../slideLayouts/slideLayout1.xml"/><Relationship Id="rId9" Type="http://schemas.openxmlformats.org/officeDocument/2006/relationships/image" Target="../media/image17.png"/><Relationship Id="rId14"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audio" Target="../media/media11.m4a"/><Relationship Id="rId7" Type="http://schemas.openxmlformats.org/officeDocument/2006/relationships/image" Target="../media/image2.png"/><Relationship Id="rId2" Type="http://schemas.microsoft.com/office/2007/relationships/media" Target="../media/media11.m4a"/><Relationship Id="rId1" Type="http://schemas.openxmlformats.org/officeDocument/2006/relationships/tags" Target="../tags/tag5.xml"/><Relationship Id="rId6" Type="http://schemas.openxmlformats.org/officeDocument/2006/relationships/image" Target="../media/image1.png"/><Relationship Id="rId5" Type="http://schemas.openxmlformats.org/officeDocument/2006/relationships/notesSlide" Target="../notesSlides/notesSlide11.xml"/><Relationship Id="rId4" Type="http://schemas.openxmlformats.org/officeDocument/2006/relationships/slideLayout" Target="../slideLayouts/slideLayout1.xml"/><Relationship Id="rId9"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audio" Target="../media/media12.m4a"/><Relationship Id="rId7" Type="http://schemas.openxmlformats.org/officeDocument/2006/relationships/image" Target="../media/image2.png"/><Relationship Id="rId2" Type="http://schemas.microsoft.com/office/2007/relationships/media" Target="../media/media12.m4a"/><Relationship Id="rId1" Type="http://schemas.openxmlformats.org/officeDocument/2006/relationships/tags" Target="../tags/tag6.xml"/><Relationship Id="rId6" Type="http://schemas.openxmlformats.org/officeDocument/2006/relationships/image" Target="../media/image1.png"/><Relationship Id="rId5" Type="http://schemas.openxmlformats.org/officeDocument/2006/relationships/notesSlide" Target="../notesSlides/notesSlide12.xml"/><Relationship Id="rId10" Type="http://schemas.openxmlformats.org/officeDocument/2006/relationships/image" Target="../media/image5.png"/><Relationship Id="rId4" Type="http://schemas.openxmlformats.org/officeDocument/2006/relationships/slideLayout" Target="../slideLayouts/slideLayout1.xml"/><Relationship Id="rId9" Type="http://schemas.openxmlformats.org/officeDocument/2006/relationships/hyperlink" Target="https://svgsilh.com/de/image/1296538.html"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1.xml"/><Relationship Id="rId7" Type="http://schemas.openxmlformats.org/officeDocument/2006/relationships/image" Target="../media/image30.png"/><Relationship Id="rId12" Type="http://schemas.openxmlformats.org/officeDocument/2006/relationships/image" Target="../media/image5.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11" Type="http://schemas.openxmlformats.org/officeDocument/2006/relationships/hyperlink" Target="https://www.sclera.be/en/picto/detail/19949" TargetMode="External"/><Relationship Id="rId5" Type="http://schemas.openxmlformats.org/officeDocument/2006/relationships/image" Target="../media/image1.png"/><Relationship Id="rId10" Type="http://schemas.openxmlformats.org/officeDocument/2006/relationships/image" Target="../media/image32.png"/><Relationship Id="rId4" Type="http://schemas.openxmlformats.org/officeDocument/2006/relationships/notesSlide" Target="../notesSlides/notesSlide13.xml"/><Relationship Id="rId9" Type="http://schemas.openxmlformats.org/officeDocument/2006/relationships/hyperlink" Target="https://sclera.be/nl/picto/detail/21506"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audio" Target="../media/media14.m4a"/><Relationship Id="rId7" Type="http://schemas.openxmlformats.org/officeDocument/2006/relationships/image" Target="../media/image2.png"/><Relationship Id="rId2" Type="http://schemas.microsoft.com/office/2007/relationships/media" Target="../media/media14.m4a"/><Relationship Id="rId1" Type="http://schemas.openxmlformats.org/officeDocument/2006/relationships/tags" Target="../tags/tag7.xml"/><Relationship Id="rId6" Type="http://schemas.openxmlformats.org/officeDocument/2006/relationships/image" Target="../media/image1.png"/><Relationship Id="rId5" Type="http://schemas.openxmlformats.org/officeDocument/2006/relationships/notesSlide" Target="../notesSlides/notesSlide14.xml"/><Relationship Id="rId4" Type="http://schemas.openxmlformats.org/officeDocument/2006/relationships/slideLayout" Target="../slideLayouts/slideLayout1.xml"/><Relationship Id="rId9" Type="http://schemas.openxmlformats.org/officeDocument/2006/relationships/image" Target="../media/image5.png"/></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audio" Target="../media/media15.m4a"/><Relationship Id="rId7" Type="http://schemas.openxmlformats.org/officeDocument/2006/relationships/image" Target="../media/image2.png"/><Relationship Id="rId2" Type="http://schemas.microsoft.com/office/2007/relationships/media" Target="../media/media15.m4a"/><Relationship Id="rId1" Type="http://schemas.openxmlformats.org/officeDocument/2006/relationships/tags" Target="../tags/tag8.xml"/><Relationship Id="rId6" Type="http://schemas.openxmlformats.org/officeDocument/2006/relationships/image" Target="../media/image1.png"/><Relationship Id="rId5" Type="http://schemas.openxmlformats.org/officeDocument/2006/relationships/notesSlide" Target="../notesSlides/notesSlide15.xml"/><Relationship Id="rId4" Type="http://schemas.openxmlformats.org/officeDocument/2006/relationships/slideLayout" Target="../slideLayouts/slideLayout1.xml"/><Relationship Id="rId9"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audio" Target="../media/media16.m4a"/><Relationship Id="rId7" Type="http://schemas.openxmlformats.org/officeDocument/2006/relationships/image" Target="../media/image2.png"/><Relationship Id="rId2" Type="http://schemas.microsoft.com/office/2007/relationships/media" Target="../media/media16.m4a"/><Relationship Id="rId1" Type="http://schemas.openxmlformats.org/officeDocument/2006/relationships/tags" Target="../tags/tag9.xml"/><Relationship Id="rId6" Type="http://schemas.openxmlformats.org/officeDocument/2006/relationships/image" Target="../media/image1.png"/><Relationship Id="rId5" Type="http://schemas.openxmlformats.org/officeDocument/2006/relationships/notesSlide" Target="../notesSlides/notesSlide16.xml"/><Relationship Id="rId4" Type="http://schemas.openxmlformats.org/officeDocument/2006/relationships/slideLayout" Target="../slideLayouts/slideLayout1.xml"/><Relationship Id="rId9" Type="http://schemas.openxmlformats.org/officeDocument/2006/relationships/image" Target="../media/image5.png"/></Relationships>
</file>

<file path=ppt/slides/_rels/slide1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audio" Target="../media/media17.m4a"/><Relationship Id="rId7" Type="http://schemas.openxmlformats.org/officeDocument/2006/relationships/image" Target="../media/image2.png"/><Relationship Id="rId2" Type="http://schemas.microsoft.com/office/2007/relationships/media" Target="../media/media17.m4a"/><Relationship Id="rId1" Type="http://schemas.openxmlformats.org/officeDocument/2006/relationships/tags" Target="../tags/tag10.xml"/><Relationship Id="rId6" Type="http://schemas.openxmlformats.org/officeDocument/2006/relationships/image" Target="../media/image1.png"/><Relationship Id="rId5" Type="http://schemas.openxmlformats.org/officeDocument/2006/relationships/notesSlide" Target="../notesSlides/notesSlide17.xml"/><Relationship Id="rId4" Type="http://schemas.openxmlformats.org/officeDocument/2006/relationships/slideLayout" Target="../slideLayouts/slideLayout1.xml"/><Relationship Id="rId9"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35.jpg"/><Relationship Id="rId5" Type="http://schemas.openxmlformats.org/officeDocument/2006/relationships/image" Target="../media/image2.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audio" Target="../media/media19.m4a"/><Relationship Id="rId7" Type="http://schemas.openxmlformats.org/officeDocument/2006/relationships/image" Target="../media/image2.png"/><Relationship Id="rId2" Type="http://schemas.microsoft.com/office/2007/relationships/media" Target="../media/media19.m4a"/><Relationship Id="rId1" Type="http://schemas.openxmlformats.org/officeDocument/2006/relationships/tags" Target="../tags/tag11.xml"/><Relationship Id="rId6" Type="http://schemas.openxmlformats.org/officeDocument/2006/relationships/image" Target="../media/image36.png"/><Relationship Id="rId11" Type="http://schemas.openxmlformats.org/officeDocument/2006/relationships/image" Target="../media/image5.png"/><Relationship Id="rId5" Type="http://schemas.openxmlformats.org/officeDocument/2006/relationships/notesSlide" Target="../notesSlides/notesSlide19.xml"/><Relationship Id="rId10" Type="http://schemas.openxmlformats.org/officeDocument/2006/relationships/hyperlink" Target="https://svgsilh.com/de/image/1296538.html" TargetMode="External"/><Relationship Id="rId4" Type="http://schemas.openxmlformats.org/officeDocument/2006/relationships/slideLayout" Target="../slideLayouts/slideLayout1.xml"/><Relationship Id="rId9" Type="http://schemas.openxmlformats.org/officeDocument/2006/relationships/image" Target="../media/image29.svg"/></Relationships>
</file>

<file path=ppt/slides/_rels/slide20.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audio" Target="../media/media20.m4a"/><Relationship Id="rId7" Type="http://schemas.openxmlformats.org/officeDocument/2006/relationships/image" Target="../media/image2.png"/><Relationship Id="rId2" Type="http://schemas.microsoft.com/office/2007/relationships/media" Target="../media/media20.m4a"/><Relationship Id="rId1" Type="http://schemas.openxmlformats.org/officeDocument/2006/relationships/tags" Target="../tags/tag12.xml"/><Relationship Id="rId6" Type="http://schemas.openxmlformats.org/officeDocument/2006/relationships/image" Target="../media/image38.png"/><Relationship Id="rId5" Type="http://schemas.openxmlformats.org/officeDocument/2006/relationships/notesSlide" Target="../notesSlides/notesSlide20.xml"/><Relationship Id="rId10" Type="http://schemas.openxmlformats.org/officeDocument/2006/relationships/image" Target="../media/image5.png"/><Relationship Id="rId4" Type="http://schemas.openxmlformats.org/officeDocument/2006/relationships/slideLayout" Target="../slideLayouts/slideLayout1.xml"/><Relationship Id="rId9" Type="http://schemas.openxmlformats.org/officeDocument/2006/relationships/hyperlink" Target="https://svgsilh.com/de/image/1296538.html" TargetMode="Externa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38.png"/><Relationship Id="rId5" Type="http://schemas.openxmlformats.org/officeDocument/2006/relationships/image" Target="../media/image2.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38.png"/><Relationship Id="rId5" Type="http://schemas.openxmlformats.org/officeDocument/2006/relationships/image" Target="../media/image2.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2.png"/><Relationship Id="rId10" Type="http://schemas.openxmlformats.org/officeDocument/2006/relationships/image" Target="../media/image42.png"/><Relationship Id="rId4" Type="http://schemas.openxmlformats.org/officeDocument/2006/relationships/notesSlide" Target="../notesSlides/notesSlide24.xml"/><Relationship Id="rId9" Type="http://schemas.openxmlformats.org/officeDocument/2006/relationships/image" Target="../media/image41.png"/></Relationships>
</file>

<file path=ppt/slides/_rels/slide25.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audio" Target="../media/media24.m4a"/><Relationship Id="rId7" Type="http://schemas.openxmlformats.org/officeDocument/2006/relationships/image" Target="../media/image38.png"/><Relationship Id="rId12" Type="http://schemas.openxmlformats.org/officeDocument/2006/relationships/image" Target="../media/image43.png"/><Relationship Id="rId2" Type="http://schemas.microsoft.com/office/2007/relationships/media" Target="../media/media24.m4a"/><Relationship Id="rId1" Type="http://schemas.openxmlformats.org/officeDocument/2006/relationships/tags" Target="../tags/tag13.xml"/><Relationship Id="rId6" Type="http://schemas.openxmlformats.org/officeDocument/2006/relationships/image" Target="../media/image2.png"/><Relationship Id="rId11" Type="http://schemas.openxmlformats.org/officeDocument/2006/relationships/image" Target="../media/image42.png"/><Relationship Id="rId5" Type="http://schemas.openxmlformats.org/officeDocument/2006/relationships/notesSlide" Target="../notesSlides/notesSlide25.xml"/><Relationship Id="rId15" Type="http://schemas.openxmlformats.org/officeDocument/2006/relationships/image" Target="../media/image5.png"/><Relationship Id="rId10" Type="http://schemas.openxmlformats.org/officeDocument/2006/relationships/image" Target="../media/image41.png"/><Relationship Id="rId4" Type="http://schemas.openxmlformats.org/officeDocument/2006/relationships/slideLayout" Target="../slideLayouts/slideLayout1.xml"/><Relationship Id="rId9" Type="http://schemas.openxmlformats.org/officeDocument/2006/relationships/image" Target="../media/image40.png"/><Relationship Id="rId1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38.png"/><Relationship Id="rId5" Type="http://schemas.openxmlformats.org/officeDocument/2006/relationships/image" Target="../media/image2.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audio" Target="../media/media26.m4a"/><Relationship Id="rId7" Type="http://schemas.openxmlformats.org/officeDocument/2006/relationships/image" Target="../media/image38.png"/><Relationship Id="rId2" Type="http://schemas.microsoft.com/office/2007/relationships/media" Target="../media/media26.m4a"/><Relationship Id="rId1" Type="http://schemas.openxmlformats.org/officeDocument/2006/relationships/tags" Target="../tags/tag14.xml"/><Relationship Id="rId6" Type="http://schemas.openxmlformats.org/officeDocument/2006/relationships/image" Target="../media/image2.png"/><Relationship Id="rId5" Type="http://schemas.openxmlformats.org/officeDocument/2006/relationships/notesSlide" Target="../notesSlides/notesSlide27.xml"/><Relationship Id="rId4" Type="http://schemas.openxmlformats.org/officeDocument/2006/relationships/slideLayout" Target="../slideLayouts/slideLayout1.xml"/><Relationship Id="rId9" Type="http://schemas.openxmlformats.org/officeDocument/2006/relationships/image" Target="../media/image5.png"/></Relationships>
</file>

<file path=ppt/slides/_rels/slide2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audio" Target="../media/media27.m4a"/><Relationship Id="rId7" Type="http://schemas.openxmlformats.org/officeDocument/2006/relationships/image" Target="../media/image38.png"/><Relationship Id="rId2" Type="http://schemas.microsoft.com/office/2007/relationships/media" Target="../media/media27.m4a"/><Relationship Id="rId1" Type="http://schemas.openxmlformats.org/officeDocument/2006/relationships/tags" Target="../tags/tag15.xml"/><Relationship Id="rId6" Type="http://schemas.openxmlformats.org/officeDocument/2006/relationships/image" Target="../media/image2.png"/><Relationship Id="rId11" Type="http://schemas.openxmlformats.org/officeDocument/2006/relationships/image" Target="../media/image5.png"/><Relationship Id="rId5" Type="http://schemas.openxmlformats.org/officeDocument/2006/relationships/notesSlide" Target="../notesSlides/notesSlide28.xml"/><Relationship Id="rId10" Type="http://schemas.openxmlformats.org/officeDocument/2006/relationships/image" Target="../media/image49.png"/><Relationship Id="rId4" Type="http://schemas.openxmlformats.org/officeDocument/2006/relationships/slideLayout" Target="../slideLayouts/slideLayout1.xml"/><Relationship Id="rId9" Type="http://schemas.openxmlformats.org/officeDocument/2006/relationships/image" Target="../media/image48.png"/></Relationships>
</file>

<file path=ppt/slides/_rels/slide2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audio" Target="../media/media28.m4a"/><Relationship Id="rId7" Type="http://schemas.openxmlformats.org/officeDocument/2006/relationships/image" Target="../media/image38.png"/><Relationship Id="rId2" Type="http://schemas.microsoft.com/office/2007/relationships/media" Target="../media/media28.m4a"/><Relationship Id="rId1" Type="http://schemas.openxmlformats.org/officeDocument/2006/relationships/tags" Target="../tags/tag16.xml"/><Relationship Id="rId6" Type="http://schemas.openxmlformats.org/officeDocument/2006/relationships/image" Target="../media/image2.png"/><Relationship Id="rId5" Type="http://schemas.openxmlformats.org/officeDocument/2006/relationships/notesSlide" Target="../notesSlides/notesSlide29.xml"/><Relationship Id="rId4"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38.png"/><Relationship Id="rId5" Type="http://schemas.openxmlformats.org/officeDocument/2006/relationships/image" Target="../media/image2.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audio" Target="../media/media30.m4a"/><Relationship Id="rId7" Type="http://schemas.openxmlformats.org/officeDocument/2006/relationships/image" Target="../media/image50.png"/><Relationship Id="rId2" Type="http://schemas.microsoft.com/office/2007/relationships/media" Target="../media/media30.m4a"/><Relationship Id="rId1" Type="http://schemas.openxmlformats.org/officeDocument/2006/relationships/tags" Target="../tags/tag17.xml"/><Relationship Id="rId6" Type="http://schemas.openxmlformats.org/officeDocument/2006/relationships/image" Target="../media/image2.png"/><Relationship Id="rId5" Type="http://schemas.openxmlformats.org/officeDocument/2006/relationships/notesSlide" Target="../notesSlides/notesSlide31.xml"/><Relationship Id="rId10" Type="http://schemas.openxmlformats.org/officeDocument/2006/relationships/image" Target="../media/image5.png"/><Relationship Id="rId4" Type="http://schemas.openxmlformats.org/officeDocument/2006/relationships/slideLayout" Target="../slideLayouts/slideLayout1.xml"/><Relationship Id="rId9" Type="http://schemas.openxmlformats.org/officeDocument/2006/relationships/image" Target="../media/image52.png"/></Relationships>
</file>

<file path=ppt/slides/_rels/slide3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38.png"/><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53.png"/><Relationship Id="rId5" Type="http://schemas.openxmlformats.org/officeDocument/2006/relationships/image" Target="../media/image2.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38.png"/><Relationship Id="rId5" Type="http://schemas.openxmlformats.org/officeDocument/2006/relationships/image" Target="../media/image2.png"/><Relationship Id="rId4"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3360DA17-2F1F-CE32-BEC6-F9C2DAE874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04807" y="2126453"/>
            <a:ext cx="4996692" cy="5099565"/>
          </a:xfrm>
          <a:prstGeom prst="rect">
            <a:avLst/>
          </a:prstGeom>
        </p:spPr>
      </p:pic>
      <p:sp>
        <p:nvSpPr>
          <p:cNvPr id="13" name="Rechthoek 12">
            <a:extLst>
              <a:ext uri="{FF2B5EF4-FFF2-40B4-BE49-F238E27FC236}">
                <a16:creationId xmlns:a16="http://schemas.microsoft.com/office/drawing/2014/main" id="{BCEFB621-6838-DB7D-3A4A-49146CF2A67C}"/>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A603F2C7-2765-4A59-935E-9EAFB1CEAA57}"/>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Communicatie</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877F6C7B-67D8-4263-B885-8D7F4B0E57B1}"/>
              </a:ext>
            </a:extLst>
          </p:cNvPr>
          <p:cNvSpPr>
            <a:spLocks noGrp="1"/>
          </p:cNvSpPr>
          <p:nvPr>
            <p:ph type="sldNum" sz="quarter" idx="12"/>
          </p:nvPr>
        </p:nvSpPr>
        <p:spPr>
          <a:xfrm>
            <a:off x="11560028" y="6478840"/>
            <a:ext cx="441471" cy="365125"/>
          </a:xfrm>
        </p:spPr>
        <p:txBody>
          <a:bodyPr/>
          <a:lstStyle/>
          <a:p>
            <a:fld id="{4C69CFC0-C3DC-41A8-ACA8-F38B4B11A6E1}" type="slidenum">
              <a:rPr lang="nl-BE" smtClean="0"/>
              <a:t>1</a:t>
            </a:fld>
            <a:endParaRPr lang="nl-BE" dirty="0"/>
          </a:p>
        </p:txBody>
      </p:sp>
      <p:sp>
        <p:nvSpPr>
          <p:cNvPr id="9" name="Title 1">
            <a:extLst>
              <a:ext uri="{FF2B5EF4-FFF2-40B4-BE49-F238E27FC236}">
                <a16:creationId xmlns:a16="http://schemas.microsoft.com/office/drawing/2014/main" id="{1BC06CED-D796-32A1-BEE9-38A04891EE0F}"/>
              </a:ext>
            </a:extLst>
          </p:cNvPr>
          <p:cNvSpPr txBox="1">
            <a:spLocks/>
          </p:cNvSpPr>
          <p:nvPr/>
        </p:nvSpPr>
        <p:spPr>
          <a:xfrm>
            <a:off x="6096000" y="967790"/>
            <a:ext cx="5698921" cy="121397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BE" sz="2800" dirty="0">
                <a:latin typeface="Poppins SemiBold" pitchFamily="2" charset="77"/>
                <a:cs typeface="Poppins" pitchFamily="2" charset="77"/>
              </a:rPr>
              <a:t>Workshop + Tips and tricks</a:t>
            </a:r>
          </a:p>
          <a:p>
            <a:pPr algn="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61A65070-F1D0-7865-DE04-23890CD4204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pic>
        <p:nvPicPr>
          <p:cNvPr id="17" name="Afbeelding 16">
            <a:extLst>
              <a:ext uri="{FF2B5EF4-FFF2-40B4-BE49-F238E27FC236}">
                <a16:creationId xmlns:a16="http://schemas.microsoft.com/office/drawing/2014/main" id="{E7148F70-F01C-3D09-10DE-178CEE84636F}"/>
              </a:ext>
            </a:extLst>
          </p:cNvPr>
          <p:cNvPicPr>
            <a:picLocks noChangeAspect="1"/>
          </p:cNvPicPr>
          <p:nvPr/>
        </p:nvPicPr>
        <p:blipFill>
          <a:blip r:embed="rId9"/>
          <a:stretch>
            <a:fillRect/>
          </a:stretch>
        </p:blipFill>
        <p:spPr>
          <a:xfrm>
            <a:off x="190500" y="976776"/>
            <a:ext cx="1864383" cy="1774813"/>
          </a:xfrm>
          <a:prstGeom prst="rect">
            <a:avLst/>
          </a:prstGeom>
          <a:ln>
            <a:noFill/>
          </a:ln>
          <a:effectLst>
            <a:softEdge rad="112500"/>
          </a:effectLst>
        </p:spPr>
      </p:pic>
      <p:sp>
        <p:nvSpPr>
          <p:cNvPr id="4" name="Tekstvak 3">
            <a:extLst>
              <a:ext uri="{FF2B5EF4-FFF2-40B4-BE49-F238E27FC236}">
                <a16:creationId xmlns:a16="http://schemas.microsoft.com/office/drawing/2014/main" id="{9EA8ED8F-07AB-0AD4-A5E0-9C7E6ACE7EFF}"/>
              </a:ext>
            </a:extLst>
          </p:cNvPr>
          <p:cNvSpPr txBox="1"/>
          <p:nvPr/>
        </p:nvSpPr>
        <p:spPr>
          <a:xfrm>
            <a:off x="8218024" y="6096787"/>
            <a:ext cx="4444679" cy="1077218"/>
          </a:xfrm>
          <a:prstGeom prst="rect">
            <a:avLst/>
          </a:prstGeom>
          <a:noFill/>
        </p:spPr>
        <p:txBody>
          <a:bodyPr wrap="square" rtlCol="0">
            <a:spAutoFit/>
          </a:bodyPr>
          <a:lstStyle/>
          <a:p>
            <a:r>
              <a:rPr lang="nl-BE" sz="1400" dirty="0">
                <a:latin typeface="Poppins" panose="00000500000000000000" pitchFamily="2" charset="0"/>
                <a:cs typeface="Poppins" panose="00000500000000000000" pitchFamily="2" charset="0"/>
              </a:rPr>
              <a:t>Door Emmanuel Vercruysse (bestuurder)</a:t>
            </a:r>
          </a:p>
          <a:p>
            <a:r>
              <a:rPr lang="nl-BE" sz="1400" dirty="0">
                <a:latin typeface="Poppins" panose="00000500000000000000" pitchFamily="2" charset="0"/>
                <a:cs typeface="Poppins" panose="00000500000000000000" pitchFamily="2" charset="0"/>
              </a:rPr>
              <a:t>&amp; Kara Hillewaere (medewerker)</a:t>
            </a:r>
          </a:p>
          <a:p>
            <a:endParaRPr lang="nl-BE" dirty="0"/>
          </a:p>
          <a:p>
            <a:endParaRPr lang="nl-BE" dirty="0"/>
          </a:p>
        </p:txBody>
      </p:sp>
      <p:pic>
        <p:nvPicPr>
          <p:cNvPr id="6" name="Onlinemedia 5" descr="Pixar  Short Films #7  For the Birds  2000">
            <a:hlinkClick r:id="" action="ppaction://media"/>
            <a:extLst>
              <a:ext uri="{FF2B5EF4-FFF2-40B4-BE49-F238E27FC236}">
                <a16:creationId xmlns:a16="http://schemas.microsoft.com/office/drawing/2014/main" id="{BF560EDD-CA11-8452-D72A-0F578B8B2E77}"/>
              </a:ext>
            </a:extLst>
          </p:cNvPr>
          <p:cNvPicPr>
            <a:picLocks noRot="1" noChangeAspect="1"/>
          </p:cNvPicPr>
          <p:nvPr>
            <a:videoFile r:link="rId2"/>
          </p:nvPr>
        </p:nvPicPr>
        <p:blipFill>
          <a:blip r:embed="rId10"/>
          <a:stretch>
            <a:fillRect/>
          </a:stretch>
        </p:blipFill>
        <p:spPr>
          <a:xfrm>
            <a:off x="2136296" y="1864182"/>
            <a:ext cx="7401243" cy="4181702"/>
          </a:xfrm>
          <a:prstGeom prst="rect">
            <a:avLst/>
          </a:prstGeom>
        </p:spPr>
      </p:pic>
      <p:pic>
        <p:nvPicPr>
          <p:cNvPr id="12" name="Audio 11">
            <a:extLst>
              <a:ext uri="{FF2B5EF4-FFF2-40B4-BE49-F238E27FC236}">
                <a16:creationId xmlns:a16="http://schemas.microsoft.com/office/drawing/2014/main" id="{FC7489D6-5537-2247-9A77-FA97D1480DF1}"/>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3654961114"/>
      </p:ext>
    </p:extLst>
  </p:cSld>
  <p:clrMapOvr>
    <a:masterClrMapping/>
  </p:clrMapOvr>
  <mc:AlternateContent xmlns:mc="http://schemas.openxmlformats.org/markup-compatibility/2006" xmlns:p14="http://schemas.microsoft.com/office/powerpoint/2010/main">
    <mc:Choice Requires="p14">
      <p:transition spd="slow" p14:dur="2000" advTm="82112"/>
    </mc:Choice>
    <mc:Fallback xmlns="">
      <p:transition spd="slow" advTm="821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6"/>
                </p:tgtEl>
              </p:cMediaNode>
            </p:video>
            <p:seq concurrent="1" nextAc="seek">
              <p:cTn id="12" restart="whenNotActive" fill="hold" evtFilter="cancelBubble" nodeType="interactiveSeq">
                <p:stCondLst>
                  <p:cond evt="onClick" delay="0">
                    <p:tgtEl>
                      <p:spTgt spid="6"/>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6"/>
                                        </p:tgtEl>
                                      </p:cBhvr>
                                    </p:cmd>
                                  </p:childTnLst>
                                </p:cTn>
                              </p:par>
                            </p:childTnLst>
                          </p:cTn>
                        </p:par>
                      </p:childTnLst>
                    </p:cTn>
                  </p:par>
                </p:childTnLst>
              </p:cTn>
              <p:nextCondLst>
                <p:cond evt="onClick" delay="0">
                  <p:tgtEl>
                    <p:spTgt spid="6"/>
                  </p:tgtEl>
                </p:cond>
              </p:nextCondLst>
            </p:seq>
            <p:audio isNarration="1">
              <p:cMediaNode vol="80000" showWhenStopped="0">
                <p:cTn id="17" fill="hold" display="0">
                  <p:stCondLst>
                    <p:cond delay="indefinite"/>
                  </p:stCondLst>
                  <p:endCondLst>
                    <p:cond evt="onStopAudio" delay="0">
                      <p:tgtEl>
                        <p:sldTgt/>
                      </p:tgtEl>
                    </p:cond>
                  </p:endCondLst>
                </p:cTn>
                <p:tgtEl>
                  <p:spTgt spid="12"/>
                </p:tgtEl>
              </p:cMediaNode>
            </p:audio>
          </p:childTnLst>
        </p:cTn>
      </p:par>
    </p:tnLst>
  </p:timing>
  <p:extLst>
    <p:ext uri="{E180D4A7-C9FB-4DFB-919C-405C955672EB}">
      <p14:showEvtLst xmlns:p14="http://schemas.microsoft.com/office/powerpoint/2010/main">
        <p14:playEvt time="79974" objId="6"/>
        <p14:pauseEvt time="82016" objId="6"/>
        <p14:stopEvt time="82016" objId="6"/>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7C5BF-6C5D-99CE-8DD3-5BBD6F5CF357}"/>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244B9228-EF68-5A4A-3EE1-B799AC7E34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50214556-6302-ED5B-6533-A9851C16DD86}"/>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B7BEA86C-ACA5-00BF-EA23-9EB1BF0CA8B1}"/>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Inhoud</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15C36331-BB9F-2C34-ECC5-3CD3119A66C2}"/>
              </a:ext>
            </a:extLst>
          </p:cNvPr>
          <p:cNvSpPr>
            <a:spLocks noGrp="1"/>
          </p:cNvSpPr>
          <p:nvPr>
            <p:ph type="sldNum" sz="quarter" idx="12"/>
          </p:nvPr>
        </p:nvSpPr>
        <p:spPr>
          <a:xfrm>
            <a:off x="11610362" y="6487229"/>
            <a:ext cx="391137" cy="365125"/>
          </a:xfrm>
        </p:spPr>
        <p:txBody>
          <a:bodyPr/>
          <a:lstStyle/>
          <a:p>
            <a:fld id="{4C69CFC0-C3DC-41A8-ACA8-F38B4B11A6E1}" type="slidenum">
              <a:rPr lang="nl-BE" smtClean="0"/>
              <a:t>2</a:t>
            </a:fld>
            <a:endParaRPr lang="nl-BE" dirty="0"/>
          </a:p>
        </p:txBody>
      </p:sp>
      <p:sp>
        <p:nvSpPr>
          <p:cNvPr id="9" name="Title 1">
            <a:extLst>
              <a:ext uri="{FF2B5EF4-FFF2-40B4-BE49-F238E27FC236}">
                <a16:creationId xmlns:a16="http://schemas.microsoft.com/office/drawing/2014/main" id="{7D54175E-F705-E236-5963-188B0E0AC975}"/>
              </a:ext>
            </a:extLst>
          </p:cNvPr>
          <p:cNvSpPr txBox="1">
            <a:spLocks/>
          </p:cNvSpPr>
          <p:nvPr/>
        </p:nvSpPr>
        <p:spPr>
          <a:xfrm>
            <a:off x="7708739" y="967791"/>
            <a:ext cx="4086182" cy="537749"/>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BE" sz="2800" dirty="0">
                <a:latin typeface="Poppins SemiBold" pitchFamily="2" charset="77"/>
                <a:cs typeface="Poppins" pitchFamily="2" charset="77"/>
              </a:rPr>
              <a:t>Wat staat er op het menu?</a:t>
            </a:r>
          </a:p>
        </p:txBody>
      </p:sp>
      <p:pic>
        <p:nvPicPr>
          <p:cNvPr id="10" name="Afbeelding 9">
            <a:extLst>
              <a:ext uri="{FF2B5EF4-FFF2-40B4-BE49-F238E27FC236}">
                <a16:creationId xmlns:a16="http://schemas.microsoft.com/office/drawing/2014/main" id="{765B304E-E4E9-0197-198A-AE50916D9CE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3" name="Tekstvak 2">
            <a:extLst>
              <a:ext uri="{FF2B5EF4-FFF2-40B4-BE49-F238E27FC236}">
                <a16:creationId xmlns:a16="http://schemas.microsoft.com/office/drawing/2014/main" id="{C3134056-7A69-EF89-9E89-9FB0F11825E7}"/>
              </a:ext>
            </a:extLst>
          </p:cNvPr>
          <p:cNvSpPr txBox="1"/>
          <p:nvPr/>
        </p:nvSpPr>
        <p:spPr>
          <a:xfrm>
            <a:off x="612012" y="1557287"/>
            <a:ext cx="7592992" cy="3416320"/>
          </a:xfrm>
          <a:prstGeom prst="rect">
            <a:avLst/>
          </a:prstGeom>
          <a:noFill/>
        </p:spPr>
        <p:txBody>
          <a:bodyPr wrap="square" rtlCol="0">
            <a:spAutoFit/>
          </a:bodyPr>
          <a:lstStyle/>
          <a:p>
            <a:pPr marL="342900" indent="-342900">
              <a:buAutoNum type="arabicPeriod"/>
            </a:pPr>
            <a:r>
              <a:rPr lang="nl-BE" dirty="0">
                <a:latin typeface="Poppins" panose="00000500000000000000" pitchFamily="2" charset="0"/>
                <a:cs typeface="Poppins" panose="00000500000000000000" pitchFamily="2" charset="0"/>
              </a:rPr>
              <a:t>Branding en tone of </a:t>
            </a:r>
            <a:r>
              <a:rPr lang="nl-BE" dirty="0" err="1">
                <a:latin typeface="Poppins" panose="00000500000000000000" pitchFamily="2" charset="0"/>
                <a:cs typeface="Poppins" panose="00000500000000000000" pitchFamily="2" charset="0"/>
              </a:rPr>
              <a:t>voice</a:t>
            </a:r>
            <a:endParaRPr lang="nl-BE" dirty="0">
              <a:latin typeface="Poppins" panose="00000500000000000000" pitchFamily="2" charset="0"/>
              <a:cs typeface="Poppins" panose="00000500000000000000" pitchFamily="2" charset="0"/>
            </a:endParaRPr>
          </a:p>
          <a:p>
            <a:pPr marL="342900" indent="-342900">
              <a:buAutoNum type="arabicPeriod"/>
            </a:pPr>
            <a:r>
              <a:rPr lang="nl-BE" dirty="0">
                <a:latin typeface="Poppins" panose="00000500000000000000" pitchFamily="2" charset="0"/>
                <a:cs typeface="Poppins" panose="00000500000000000000" pitchFamily="2" charset="0"/>
              </a:rPr>
              <a:t>Huisstijl</a:t>
            </a:r>
          </a:p>
          <a:p>
            <a:pPr marL="342900" indent="-342900">
              <a:buAutoNum type="arabicPeriod"/>
            </a:pPr>
            <a:r>
              <a:rPr lang="nl-BE" dirty="0">
                <a:latin typeface="Poppins" panose="00000500000000000000" pitchFamily="2" charset="0"/>
                <a:cs typeface="Poppins" panose="00000500000000000000" pitchFamily="2" charset="0"/>
              </a:rPr>
              <a:t>Sociale media </a:t>
            </a:r>
          </a:p>
          <a:p>
            <a:pPr marL="342900" indent="-342900">
              <a:buAutoNum type="arabicPeriod"/>
            </a:pPr>
            <a:r>
              <a:rPr lang="nl-BE" dirty="0">
                <a:latin typeface="Poppins" panose="00000500000000000000" pitchFamily="2" charset="0"/>
                <a:cs typeface="Poppins" panose="00000500000000000000" pitchFamily="2" charset="0"/>
              </a:rPr>
              <a:t>Foto’s en filmpjes</a:t>
            </a:r>
          </a:p>
          <a:p>
            <a:pPr marL="342900" indent="-342900">
              <a:buAutoNum type="arabicPeriod"/>
            </a:pPr>
            <a:r>
              <a:rPr lang="nl-BE" dirty="0">
                <a:latin typeface="Poppins" panose="00000500000000000000" pitchFamily="2" charset="0"/>
                <a:cs typeface="Poppins" panose="00000500000000000000" pitchFamily="2" charset="0"/>
              </a:rPr>
              <a:t>Werken met </a:t>
            </a:r>
            <a:r>
              <a:rPr lang="nl-BE" dirty="0" err="1">
                <a:latin typeface="Poppins" panose="00000500000000000000" pitchFamily="2" charset="0"/>
                <a:cs typeface="Poppins" panose="00000500000000000000" pitchFamily="2" charset="0"/>
              </a:rPr>
              <a:t>Canva</a:t>
            </a:r>
            <a:endParaRPr lang="nl-BE" dirty="0">
              <a:latin typeface="Poppins" panose="00000500000000000000" pitchFamily="2" charset="0"/>
              <a:cs typeface="Poppins" panose="00000500000000000000" pitchFamily="2" charset="0"/>
            </a:endParaRPr>
          </a:p>
          <a:p>
            <a:pPr marL="342900" indent="-342900">
              <a:buAutoNum type="arabicPeriod"/>
            </a:pPr>
            <a:r>
              <a:rPr lang="nl-BE" dirty="0">
                <a:latin typeface="Poppins" panose="00000500000000000000" pitchFamily="2" charset="0"/>
                <a:cs typeface="Poppins" panose="00000500000000000000" pitchFamily="2" charset="0"/>
              </a:rPr>
              <a:t>Ondersteuning</a:t>
            </a:r>
          </a:p>
          <a:p>
            <a:endParaRPr lang="nl-BE" dirty="0">
              <a:latin typeface="Poppins" panose="00000500000000000000" pitchFamily="2" charset="0"/>
              <a:cs typeface="Poppins" panose="00000500000000000000" pitchFamily="2" charset="0"/>
            </a:endParaRPr>
          </a:p>
          <a:p>
            <a:pPr marL="342900" indent="-342900">
              <a:buAutoNum type="arabicPeriod"/>
            </a:pPr>
            <a:endParaRPr lang="nl-BE" dirty="0">
              <a:latin typeface="Poppins" panose="00000500000000000000" pitchFamily="2" charset="0"/>
              <a:cs typeface="Poppins" panose="00000500000000000000" pitchFamily="2" charset="0"/>
            </a:endParaRPr>
          </a:p>
          <a:p>
            <a:pPr marL="342900" indent="-342900">
              <a:buAutoNum type="arabicPeriod"/>
            </a:pPr>
            <a:endParaRPr lang="nl-BE" dirty="0">
              <a:latin typeface="Poppins" panose="00000500000000000000" pitchFamily="2" charset="0"/>
              <a:cs typeface="Poppins" panose="00000500000000000000" pitchFamily="2" charset="0"/>
            </a:endParaRPr>
          </a:p>
          <a:p>
            <a:endParaRPr lang="nl-BE" dirty="0"/>
          </a:p>
          <a:p>
            <a:endParaRPr lang="nl-BE" dirty="0"/>
          </a:p>
          <a:p>
            <a:endParaRPr lang="nl-BE" dirty="0"/>
          </a:p>
        </p:txBody>
      </p:sp>
      <p:pic>
        <p:nvPicPr>
          <p:cNvPr id="4" name="Afbeelding 3" descr="Afbeelding met tekst, Kantoorapparatuur, Spatiebalk, verbruiksartikelen voor kantoor&#10;&#10;Door AI gegenereerde inhoud is mogelijk onjuist.">
            <a:extLst>
              <a:ext uri="{FF2B5EF4-FFF2-40B4-BE49-F238E27FC236}">
                <a16:creationId xmlns:a16="http://schemas.microsoft.com/office/drawing/2014/main" id="{B415F9C0-AFBB-F8B7-AD6F-D88A54259229}"/>
              </a:ext>
            </a:extLst>
          </p:cNvPr>
          <p:cNvPicPr>
            <a:picLocks noChangeAspect="1"/>
          </p:cNvPicPr>
          <p:nvPr/>
        </p:nvPicPr>
        <p:blipFill>
          <a:blip r:embed="rId7">
            <a:extLst>
              <a:ext uri="{28A0092B-C50C-407E-A947-70E740481C1C}">
                <a14:useLocalDpi xmlns:a14="http://schemas.microsoft.com/office/drawing/2010/main" val="0"/>
              </a:ext>
            </a:extLst>
          </a:blip>
          <a:srcRect l="8182" r="2" b="2"/>
          <a:stretch>
            <a:fillRect/>
          </a:stretch>
        </p:blipFill>
        <p:spPr>
          <a:xfrm>
            <a:off x="5829299" y="1494450"/>
            <a:ext cx="6172200" cy="4873625"/>
          </a:xfrm>
          <a:prstGeom prst="rect">
            <a:avLst/>
          </a:prstGeom>
          <a:noFill/>
        </p:spPr>
      </p:pic>
      <p:pic>
        <p:nvPicPr>
          <p:cNvPr id="11" name="Audio 10">
            <a:extLst>
              <a:ext uri="{FF2B5EF4-FFF2-40B4-BE49-F238E27FC236}">
                <a16:creationId xmlns:a16="http://schemas.microsoft.com/office/drawing/2014/main" id="{A4FDC3D7-FE66-B1D1-9454-843B22F0347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117479678"/>
      </p:ext>
    </p:extLst>
  </p:cSld>
  <p:clrMapOvr>
    <a:masterClrMapping/>
  </p:clrMapOvr>
  <mc:AlternateContent xmlns:mc="http://schemas.openxmlformats.org/markup-compatibility/2006" xmlns:p14="http://schemas.microsoft.com/office/powerpoint/2010/main">
    <mc:Choice Requires="p14">
      <p:transition spd="slow" p14:dur="2000" advTm="31562"/>
    </mc:Choice>
    <mc:Fallback xmlns="">
      <p:transition spd="slow" advTm="315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3360DA17-2F1F-CE32-BEC6-F9C2DAE874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BCEFB621-6838-DB7D-3A4A-49146CF2A67C}"/>
              </a:ext>
            </a:extLst>
          </p:cNvPr>
          <p:cNvSpPr/>
          <p:nvPr/>
        </p:nvSpPr>
        <p:spPr>
          <a:xfrm>
            <a:off x="0" y="119184"/>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2" name="Title 1">
            <a:extLst>
              <a:ext uri="{FF2B5EF4-FFF2-40B4-BE49-F238E27FC236}">
                <a16:creationId xmlns:a16="http://schemas.microsoft.com/office/drawing/2014/main" id="{A603F2C7-2765-4A59-935E-9EAFB1CEAA57}"/>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Branding</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877F6C7B-67D8-4263-B885-8D7F4B0E57B1}"/>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3</a:t>
            </a:fld>
            <a:endParaRPr lang="nl-BE" dirty="0"/>
          </a:p>
        </p:txBody>
      </p:sp>
      <p:sp>
        <p:nvSpPr>
          <p:cNvPr id="9" name="Title 1">
            <a:extLst>
              <a:ext uri="{FF2B5EF4-FFF2-40B4-BE49-F238E27FC236}">
                <a16:creationId xmlns:a16="http://schemas.microsoft.com/office/drawing/2014/main" id="{1BC06CED-D796-32A1-BEE9-38A04891EE0F}"/>
              </a:ext>
            </a:extLst>
          </p:cNvPr>
          <p:cNvSpPr txBox="1">
            <a:spLocks/>
          </p:cNvSpPr>
          <p:nvPr/>
        </p:nvSpPr>
        <p:spPr>
          <a:xfrm>
            <a:off x="5477691" y="832475"/>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Visual </a:t>
            </a:r>
            <a:r>
              <a:rPr lang="nl-NL" sz="2800" dirty="0" err="1">
                <a:latin typeface="Poppins SemiBold" pitchFamily="2" charset="77"/>
                <a:cs typeface="Poppins" pitchFamily="2" charset="77"/>
              </a:rPr>
              <a:t>and</a:t>
            </a:r>
            <a:r>
              <a:rPr lang="nl-NL" sz="2800" dirty="0">
                <a:latin typeface="Poppins SemiBold" pitchFamily="2" charset="77"/>
                <a:cs typeface="Poppins" pitchFamily="2" charset="77"/>
              </a:rPr>
              <a:t> </a:t>
            </a:r>
            <a:r>
              <a:rPr lang="nl-NL" sz="2800" dirty="0" err="1">
                <a:latin typeface="Poppins SemiBold" pitchFamily="2" charset="77"/>
                <a:cs typeface="Poppins" pitchFamily="2" charset="77"/>
              </a:rPr>
              <a:t>verbal</a:t>
            </a:r>
            <a:r>
              <a:rPr lang="nl-NL" sz="2800" dirty="0">
                <a:latin typeface="Poppins SemiBold" pitchFamily="2" charset="77"/>
                <a:cs typeface="Poppins" pitchFamily="2" charset="77"/>
              </a:rPr>
              <a:t> branding</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61A65070-F1D0-7865-DE04-23890CD4204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4" name="Tekstvak 3">
            <a:extLst>
              <a:ext uri="{FF2B5EF4-FFF2-40B4-BE49-F238E27FC236}">
                <a16:creationId xmlns:a16="http://schemas.microsoft.com/office/drawing/2014/main" id="{CC823075-C6EC-012A-774D-A707C5ED109E}"/>
              </a:ext>
            </a:extLst>
          </p:cNvPr>
          <p:cNvSpPr txBox="1"/>
          <p:nvPr/>
        </p:nvSpPr>
        <p:spPr>
          <a:xfrm>
            <a:off x="6263496" y="4225549"/>
            <a:ext cx="4745620" cy="1477328"/>
          </a:xfrm>
          <a:prstGeom prst="rect">
            <a:avLst/>
          </a:prstGeom>
          <a:noFill/>
        </p:spPr>
        <p:txBody>
          <a:bodyPr wrap="square" rtlCol="0">
            <a:spAutoFit/>
          </a:bodyPr>
          <a:lstStyle/>
          <a:p>
            <a:r>
              <a:rPr lang="nl-BE" dirty="0">
                <a:latin typeface="Poppins" panose="00000500000000000000" pitchFamily="2" charset="0"/>
                <a:cs typeface="Poppins" panose="00000500000000000000" pitchFamily="2" charset="0"/>
              </a:rPr>
              <a:t>Onze </a:t>
            </a:r>
            <a:r>
              <a:rPr lang="nl-BE" b="1" u="sng" dirty="0">
                <a:latin typeface="Poppins" panose="00000500000000000000" pitchFamily="2" charset="0"/>
                <a:cs typeface="Poppins" panose="00000500000000000000" pitchFamily="2" charset="0"/>
              </a:rPr>
              <a:t>huisstijl</a:t>
            </a:r>
            <a:r>
              <a:rPr lang="nl-BE" dirty="0">
                <a:latin typeface="Poppins" panose="00000500000000000000" pitchFamily="2" charset="0"/>
                <a:cs typeface="Poppins" panose="00000500000000000000" pitchFamily="2" charset="0"/>
              </a:rPr>
              <a:t> = onze visual branding</a:t>
            </a:r>
          </a:p>
          <a:p>
            <a:endParaRPr lang="nl-BE" dirty="0">
              <a:latin typeface="Poppins" panose="00000500000000000000" pitchFamily="2" charset="0"/>
              <a:cs typeface="Poppins" panose="00000500000000000000" pitchFamily="2" charset="0"/>
            </a:endParaRPr>
          </a:p>
          <a:p>
            <a:r>
              <a:rPr lang="nl-BE" dirty="0">
                <a:latin typeface="Poppins" panose="00000500000000000000" pitchFamily="2" charset="0"/>
                <a:cs typeface="Poppins" panose="00000500000000000000" pitchFamily="2" charset="0"/>
              </a:rPr>
              <a:t>Uniforme </a:t>
            </a:r>
            <a:r>
              <a:rPr lang="nl-BE" b="1" u="sng" dirty="0">
                <a:latin typeface="Poppins" panose="00000500000000000000" pitchFamily="2" charset="0"/>
                <a:cs typeface="Poppins" panose="00000500000000000000" pitchFamily="2" charset="0"/>
              </a:rPr>
              <a:t>schrijfstijl</a:t>
            </a:r>
            <a:r>
              <a:rPr lang="nl-BE" dirty="0">
                <a:latin typeface="Poppins" panose="00000500000000000000" pitchFamily="2" charset="0"/>
                <a:cs typeface="Poppins" panose="00000500000000000000" pitchFamily="2" charset="0"/>
              </a:rPr>
              <a:t> = verbal branding</a:t>
            </a:r>
          </a:p>
          <a:p>
            <a:endParaRPr lang="nl-BE" dirty="0"/>
          </a:p>
          <a:p>
            <a:endParaRPr lang="nl-BE" dirty="0"/>
          </a:p>
        </p:txBody>
      </p:sp>
      <p:pic>
        <p:nvPicPr>
          <p:cNvPr id="6" name="Tijdelijke aanduiding voor inhoud 5" descr="Afbeelding met tekst, visitekaartje, cirkel, Lettertype&#10;&#10;Door AI gegenereerde inhoud is mogelijk onjuist.">
            <a:extLst>
              <a:ext uri="{FF2B5EF4-FFF2-40B4-BE49-F238E27FC236}">
                <a16:creationId xmlns:a16="http://schemas.microsoft.com/office/drawing/2014/main" id="{B53CB2D6-569D-D02F-C763-39B80274536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8200" y="1825625"/>
            <a:ext cx="5181600" cy="3251453"/>
          </a:xfrm>
          <a:prstGeom prst="rect">
            <a:avLst/>
          </a:prstGeom>
          <a:noFill/>
        </p:spPr>
      </p:pic>
      <p:pic>
        <p:nvPicPr>
          <p:cNvPr id="11" name="Audio 10">
            <a:extLst>
              <a:ext uri="{FF2B5EF4-FFF2-40B4-BE49-F238E27FC236}">
                <a16:creationId xmlns:a16="http://schemas.microsoft.com/office/drawing/2014/main" id="{B81F92EB-04FD-2E2D-BC76-438086B71E7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088125082"/>
      </p:ext>
    </p:extLst>
  </p:cSld>
  <p:clrMapOvr>
    <a:masterClrMapping/>
  </p:clrMapOvr>
  <mc:AlternateContent xmlns:mc="http://schemas.openxmlformats.org/markup-compatibility/2006" xmlns:p14="http://schemas.microsoft.com/office/powerpoint/2010/main">
    <mc:Choice Requires="p14">
      <p:transition spd="slow" p14:dur="2000" advTm="42336"/>
    </mc:Choice>
    <mc:Fallback xmlns="">
      <p:transition spd="slow" advTm="423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91692-26C1-47AE-800E-E84003E4059B}"/>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A814BC63-94B8-2379-79A8-B7F689F5AA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18F07DEC-1D2D-823D-EE0E-1601F6B27CF2}"/>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A49BACDA-7607-B193-94E4-0A13CDFB77FC}"/>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Voice</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6D425E56-B4AD-A280-E449-B771C585638E}"/>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4</a:t>
            </a:fld>
            <a:endParaRPr lang="nl-BE" dirty="0"/>
          </a:p>
        </p:txBody>
      </p:sp>
      <p:sp>
        <p:nvSpPr>
          <p:cNvPr id="9" name="Title 1">
            <a:extLst>
              <a:ext uri="{FF2B5EF4-FFF2-40B4-BE49-F238E27FC236}">
                <a16:creationId xmlns:a16="http://schemas.microsoft.com/office/drawing/2014/main" id="{67F52CE2-1267-4FAE-1392-7A8A91496852}"/>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Missie en visie</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561FB8AA-E7C8-C066-E83B-D30952D01F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4" name="Tekstvak 3">
            <a:extLst>
              <a:ext uri="{FF2B5EF4-FFF2-40B4-BE49-F238E27FC236}">
                <a16:creationId xmlns:a16="http://schemas.microsoft.com/office/drawing/2014/main" id="{B9FF6B84-762D-84A5-0C9C-E76BD895C9AB}"/>
              </a:ext>
            </a:extLst>
          </p:cNvPr>
          <p:cNvSpPr txBox="1"/>
          <p:nvPr/>
        </p:nvSpPr>
        <p:spPr>
          <a:xfrm>
            <a:off x="1273215" y="1753942"/>
            <a:ext cx="9155575" cy="2862322"/>
          </a:xfrm>
          <a:prstGeom prst="rect">
            <a:avLst/>
          </a:prstGeom>
          <a:noFill/>
        </p:spPr>
        <p:txBody>
          <a:bodyPr wrap="square" rtlCol="0">
            <a:spAutoFit/>
          </a:bodyPr>
          <a:lstStyle/>
          <a:p>
            <a:r>
              <a:rPr lang="nl-BE" dirty="0">
                <a:latin typeface="Poppins" panose="00000500000000000000" pitchFamily="2" charset="0"/>
                <a:cs typeface="Poppins" panose="00000500000000000000" pitchFamily="2" charset="0"/>
              </a:rPr>
              <a:t>Vertrekpunt: </a:t>
            </a:r>
            <a:r>
              <a:rPr lang="nl-BE" b="1" u="sng" dirty="0">
                <a:latin typeface="Poppins" panose="00000500000000000000" pitchFamily="2" charset="0"/>
                <a:cs typeface="Poppins" panose="00000500000000000000" pitchFamily="2" charset="0"/>
              </a:rPr>
              <a:t>missie en visie</a:t>
            </a:r>
            <a:r>
              <a:rPr lang="nl-BE" dirty="0">
                <a:latin typeface="Poppins" panose="00000500000000000000" pitchFamily="2" charset="0"/>
                <a:cs typeface="Poppins" panose="00000500000000000000" pitchFamily="2" charset="0"/>
              </a:rPr>
              <a:t>. </a:t>
            </a:r>
          </a:p>
          <a:p>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b="1" u="sng" dirty="0">
                <a:latin typeface="Poppins" panose="00000500000000000000" pitchFamily="2" charset="0"/>
                <a:cs typeface="Poppins" panose="00000500000000000000" pitchFamily="2" charset="0"/>
              </a:rPr>
              <a:t>Missie </a:t>
            </a:r>
            <a:r>
              <a:rPr lang="nl-BE" dirty="0">
                <a:latin typeface="Poppins" panose="00000500000000000000" pitchFamily="2" charset="0"/>
                <a:cs typeface="Poppins" panose="00000500000000000000" pitchFamily="2" charset="0"/>
              </a:rPr>
              <a:t>= Karate Vlaanderen vertegenwoordigt alle karateverenigingen in Vlaanderen en erkent de sport in al zijn diversiteit. Een sportfederatie verenigt sportclubs om op een hoger niveau efficiëntiewinst te boeken in de ondersteuning van de sport, de clubs en de sporters.</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b="1" u="sng" dirty="0">
                <a:latin typeface="Poppins" panose="00000500000000000000" pitchFamily="2" charset="0"/>
                <a:cs typeface="Poppins" panose="00000500000000000000" pitchFamily="2" charset="0"/>
              </a:rPr>
              <a:t>Visie</a:t>
            </a:r>
            <a:r>
              <a:rPr lang="nl-BE" dirty="0">
                <a:latin typeface="Poppins" panose="00000500000000000000" pitchFamily="2" charset="0"/>
                <a:cs typeface="Poppins" panose="00000500000000000000" pitchFamily="2" charset="0"/>
              </a:rPr>
              <a:t> = </a:t>
            </a:r>
          </a:p>
          <a:p>
            <a:endParaRPr lang="nl-BE" dirty="0"/>
          </a:p>
          <a:p>
            <a:endParaRPr lang="nl-BE" dirty="0"/>
          </a:p>
        </p:txBody>
      </p:sp>
      <p:pic>
        <p:nvPicPr>
          <p:cNvPr id="6" name="Tijdelijke aanduiding voor inhoud 5">
            <a:extLst>
              <a:ext uri="{FF2B5EF4-FFF2-40B4-BE49-F238E27FC236}">
                <a16:creationId xmlns:a16="http://schemas.microsoft.com/office/drawing/2014/main" id="{A2B1567C-CE05-13B2-EFFD-45D27094977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585495" y="3666586"/>
            <a:ext cx="7021009" cy="3003205"/>
          </a:xfrm>
          <a:prstGeom prst="rect">
            <a:avLst/>
          </a:prstGeom>
          <a:noFill/>
        </p:spPr>
      </p:pic>
      <p:pic>
        <p:nvPicPr>
          <p:cNvPr id="11" name="Audio 10">
            <a:extLst>
              <a:ext uri="{FF2B5EF4-FFF2-40B4-BE49-F238E27FC236}">
                <a16:creationId xmlns:a16="http://schemas.microsoft.com/office/drawing/2014/main" id="{98C5F20E-EE5E-5E2A-26B8-F261751E35E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17791108"/>
      </p:ext>
    </p:extLst>
  </p:cSld>
  <p:clrMapOvr>
    <a:masterClrMapping/>
  </p:clrMapOvr>
  <mc:AlternateContent xmlns:mc="http://schemas.openxmlformats.org/markup-compatibility/2006" xmlns:p14="http://schemas.microsoft.com/office/powerpoint/2010/main">
    <mc:Choice Requires="p14">
      <p:transition spd="slow" p14:dur="2000" advTm="82784"/>
    </mc:Choice>
    <mc:Fallback xmlns="">
      <p:transition spd="slow" advTm="827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3D719-8D4C-182C-1421-8D697EFA76FD}"/>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65D13579-F591-24BB-67BF-AA194F6607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F84C55D9-E2FA-C7B0-B88A-EC344F7848D0}"/>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217BD4C9-3FCF-3548-E4D7-938C6E4AF8C9}"/>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Voice</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E53C8C0A-01BE-D6E5-50DA-1EB56AB0E194}"/>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5</a:t>
            </a:fld>
            <a:endParaRPr lang="nl-BE" dirty="0"/>
          </a:p>
        </p:txBody>
      </p:sp>
      <p:sp>
        <p:nvSpPr>
          <p:cNvPr id="9" name="Title 1">
            <a:extLst>
              <a:ext uri="{FF2B5EF4-FFF2-40B4-BE49-F238E27FC236}">
                <a16:creationId xmlns:a16="http://schemas.microsoft.com/office/drawing/2014/main" id="{ACF4E4EF-76FE-9BF8-EF41-77F01A68A725}"/>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Waarden</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FCD79C9C-7267-662D-A5F3-A7636DFA01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4" name="Tekstvak 3">
            <a:extLst>
              <a:ext uri="{FF2B5EF4-FFF2-40B4-BE49-F238E27FC236}">
                <a16:creationId xmlns:a16="http://schemas.microsoft.com/office/drawing/2014/main" id="{5758D205-C50C-0DD1-5B4C-7A580B1C8430}"/>
              </a:ext>
            </a:extLst>
          </p:cNvPr>
          <p:cNvSpPr txBox="1"/>
          <p:nvPr/>
        </p:nvSpPr>
        <p:spPr>
          <a:xfrm>
            <a:off x="1273216" y="1753942"/>
            <a:ext cx="8744364" cy="646331"/>
          </a:xfrm>
          <a:prstGeom prst="rect">
            <a:avLst/>
          </a:prstGeom>
          <a:noFill/>
        </p:spPr>
        <p:txBody>
          <a:bodyPr wrap="square" rtlCol="0">
            <a:spAutoFit/>
          </a:bodyPr>
          <a:lstStyle/>
          <a:p>
            <a:pPr marL="285750" indent="-285750">
              <a:buFont typeface="Arial" panose="020B0604020202020204" pitchFamily="34" charset="0"/>
              <a:buChar char="•"/>
            </a:pPr>
            <a:r>
              <a:rPr lang="nl-NL" b="1" u="sng" dirty="0">
                <a:latin typeface="Poppins" panose="00000500000000000000" pitchFamily="2" charset="0"/>
                <a:cs typeface="Poppins" panose="00000500000000000000" pitchFamily="2" charset="0"/>
              </a:rPr>
              <a:t>Onze waarden: </a:t>
            </a:r>
            <a:r>
              <a:rPr lang="nl-NL" dirty="0">
                <a:latin typeface="Poppins" panose="00000500000000000000" pitchFamily="2" charset="0"/>
                <a:cs typeface="Poppins" panose="00000500000000000000" pitchFamily="2" charset="0"/>
              </a:rPr>
              <a:t>ze weerspiegelen waar we als federatie voor staan en vormen een belangrijke leidraad binnen onze werking.</a:t>
            </a:r>
            <a:endParaRPr lang="nl-BE" dirty="0">
              <a:latin typeface="Poppins" panose="00000500000000000000" pitchFamily="2" charset="0"/>
              <a:cs typeface="Poppins" panose="00000500000000000000" pitchFamily="2" charset="0"/>
            </a:endParaRPr>
          </a:p>
        </p:txBody>
      </p:sp>
      <p:pic>
        <p:nvPicPr>
          <p:cNvPr id="7" name="Afbeelding 6">
            <a:extLst>
              <a:ext uri="{FF2B5EF4-FFF2-40B4-BE49-F238E27FC236}">
                <a16:creationId xmlns:a16="http://schemas.microsoft.com/office/drawing/2014/main" id="{BF7BACD1-2D2D-4AE5-D71D-8C3093416CD5}"/>
              </a:ext>
            </a:extLst>
          </p:cNvPr>
          <p:cNvPicPr>
            <a:picLocks noChangeAspect="1"/>
          </p:cNvPicPr>
          <p:nvPr/>
        </p:nvPicPr>
        <p:blipFill>
          <a:blip r:embed="rId7"/>
          <a:stretch>
            <a:fillRect/>
          </a:stretch>
        </p:blipFill>
        <p:spPr>
          <a:xfrm>
            <a:off x="3332481" y="2784140"/>
            <a:ext cx="4290419" cy="3048153"/>
          </a:xfrm>
          <a:prstGeom prst="rect">
            <a:avLst/>
          </a:prstGeom>
        </p:spPr>
      </p:pic>
      <p:pic>
        <p:nvPicPr>
          <p:cNvPr id="11" name="Audio 10">
            <a:extLst>
              <a:ext uri="{FF2B5EF4-FFF2-40B4-BE49-F238E27FC236}">
                <a16:creationId xmlns:a16="http://schemas.microsoft.com/office/drawing/2014/main" id="{4610ACA8-8361-34FF-BFA2-990C2BB1C61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454861942"/>
      </p:ext>
    </p:extLst>
  </p:cSld>
  <p:clrMapOvr>
    <a:masterClrMapping/>
  </p:clrMapOvr>
  <mc:AlternateContent xmlns:mc="http://schemas.openxmlformats.org/markup-compatibility/2006" xmlns:p14="http://schemas.microsoft.com/office/powerpoint/2010/main">
    <mc:Choice Requires="p14">
      <p:transition spd="slow" p14:dur="2000" advTm="47754"/>
    </mc:Choice>
    <mc:Fallback xmlns="">
      <p:transition spd="slow" advTm="477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3360DA17-2F1F-CE32-BEC6-F9C2DAE874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04807" y="1758435"/>
            <a:ext cx="4996692" cy="5099565"/>
          </a:xfrm>
          <a:prstGeom prst="rect">
            <a:avLst/>
          </a:prstGeom>
        </p:spPr>
      </p:pic>
      <p:sp>
        <p:nvSpPr>
          <p:cNvPr id="13" name="Rechthoek 12">
            <a:extLst>
              <a:ext uri="{FF2B5EF4-FFF2-40B4-BE49-F238E27FC236}">
                <a16:creationId xmlns:a16="http://schemas.microsoft.com/office/drawing/2014/main" id="{BCEFB621-6838-DB7D-3A4A-49146CF2A67C}"/>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A603F2C7-2765-4A59-935E-9EAFB1CEAA57}"/>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Tone of </a:t>
            </a:r>
            <a:r>
              <a:rPr lang="nl-NL" sz="3600" dirty="0" err="1">
                <a:solidFill>
                  <a:srgbClr val="E20000"/>
                </a:solidFill>
                <a:latin typeface="Poppins SemiBold" pitchFamily="2" charset="77"/>
                <a:cs typeface="Poppins" pitchFamily="2" charset="77"/>
              </a:rPr>
              <a:t>voice</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877F6C7B-67D8-4263-B885-8D7F4B0E57B1}"/>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6</a:t>
            </a:fld>
            <a:endParaRPr lang="nl-BE" dirty="0"/>
          </a:p>
        </p:txBody>
      </p:sp>
      <p:sp>
        <p:nvSpPr>
          <p:cNvPr id="9" name="Title 1">
            <a:extLst>
              <a:ext uri="{FF2B5EF4-FFF2-40B4-BE49-F238E27FC236}">
                <a16:creationId xmlns:a16="http://schemas.microsoft.com/office/drawing/2014/main" id="{1BC06CED-D796-32A1-BEE9-38A04891EE0F}"/>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Tone? Voice? Branding?</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61A65070-F1D0-7865-DE04-23890CD4204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pic>
        <p:nvPicPr>
          <p:cNvPr id="3" name="Onlinemedia 3" descr="Humo Liegt! Werk">
            <a:hlinkClick r:id="" action="ppaction://media"/>
            <a:extLst>
              <a:ext uri="{FF2B5EF4-FFF2-40B4-BE49-F238E27FC236}">
                <a16:creationId xmlns:a16="http://schemas.microsoft.com/office/drawing/2014/main" id="{86161766-F86D-8104-BB78-B532AD71685D}"/>
              </a:ext>
            </a:extLst>
          </p:cNvPr>
          <p:cNvPicPr>
            <a:picLocks noRot="1" noChangeAspect="1"/>
          </p:cNvPicPr>
          <p:nvPr>
            <a:videoFile r:link="rId2"/>
          </p:nvPr>
        </p:nvPicPr>
        <p:blipFill>
          <a:blip r:embed="rId9"/>
          <a:stretch>
            <a:fillRect/>
          </a:stretch>
        </p:blipFill>
        <p:spPr>
          <a:xfrm>
            <a:off x="838200" y="1690688"/>
            <a:ext cx="5181600" cy="3886200"/>
          </a:xfrm>
          <a:prstGeom prst="rect">
            <a:avLst/>
          </a:prstGeom>
          <a:noFill/>
        </p:spPr>
      </p:pic>
      <p:sp>
        <p:nvSpPr>
          <p:cNvPr id="4" name="Tekstvak 3">
            <a:extLst>
              <a:ext uri="{FF2B5EF4-FFF2-40B4-BE49-F238E27FC236}">
                <a16:creationId xmlns:a16="http://schemas.microsoft.com/office/drawing/2014/main" id="{CC823075-C6EC-012A-774D-A707C5ED109E}"/>
              </a:ext>
            </a:extLst>
          </p:cNvPr>
          <p:cNvSpPr txBox="1"/>
          <p:nvPr/>
        </p:nvSpPr>
        <p:spPr>
          <a:xfrm>
            <a:off x="6172202" y="2067299"/>
            <a:ext cx="5622719" cy="3693319"/>
          </a:xfrm>
          <a:prstGeom prst="rect">
            <a:avLst/>
          </a:prstGeom>
          <a:noFill/>
        </p:spPr>
        <p:txBody>
          <a:bodyPr wrap="square" rtlCol="0">
            <a:spAutoFit/>
          </a:bodyPr>
          <a:lstStyle/>
          <a:p>
            <a:r>
              <a:rPr lang="nl-BE" dirty="0">
                <a:latin typeface="Poppins" panose="00000500000000000000" pitchFamily="2" charset="0"/>
                <a:cs typeface="Poppins" panose="00000500000000000000" pitchFamily="2" charset="0"/>
              </a:rPr>
              <a:t>Een beetje terminologie: </a:t>
            </a:r>
            <a:r>
              <a:rPr lang="nl-BE" b="1" u="sng" dirty="0">
                <a:latin typeface="Poppins" panose="00000500000000000000" pitchFamily="2" charset="0"/>
                <a:cs typeface="Poppins" panose="00000500000000000000" pitchFamily="2" charset="0"/>
              </a:rPr>
              <a:t>Tone of Voice</a:t>
            </a:r>
          </a:p>
          <a:p>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Je </a:t>
            </a:r>
            <a:r>
              <a:rPr lang="nl-BE" b="1" u="sng" dirty="0">
                <a:latin typeface="Poppins" panose="00000500000000000000" pitchFamily="2" charset="0"/>
                <a:cs typeface="Poppins" panose="00000500000000000000" pitchFamily="2" charset="0"/>
              </a:rPr>
              <a:t>voice</a:t>
            </a:r>
            <a:r>
              <a:rPr lang="nl-BE" dirty="0">
                <a:latin typeface="Poppins" panose="00000500000000000000" pitchFamily="2" charset="0"/>
                <a:cs typeface="Poppins" panose="00000500000000000000" pitchFamily="2" charset="0"/>
              </a:rPr>
              <a:t> blijft altijd gelijk: het is wie je bent. Je DNA, hoe je in het leven staat en wat je waarden zijn. </a:t>
            </a:r>
          </a:p>
          <a:p>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Wat wel varieert, is je</a:t>
            </a:r>
            <a:r>
              <a:rPr lang="nl-BE" b="1" u="sng" dirty="0">
                <a:latin typeface="Poppins" panose="00000500000000000000" pitchFamily="2" charset="0"/>
                <a:cs typeface="Poppins" panose="00000500000000000000" pitchFamily="2" charset="0"/>
              </a:rPr>
              <a:t> tone</a:t>
            </a:r>
            <a:r>
              <a:rPr lang="nl-BE" dirty="0">
                <a:latin typeface="Poppins" panose="00000500000000000000" pitchFamily="2" charset="0"/>
                <a:cs typeface="Poppins" panose="00000500000000000000" pitchFamily="2" charset="0"/>
              </a:rPr>
              <a:t>: </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742950" lvl="1" indent="-285750">
              <a:buFont typeface="Arial" panose="020B0604020202020204" pitchFamily="34" charset="0"/>
              <a:buChar char="•"/>
            </a:pPr>
            <a:r>
              <a:rPr lang="nl-BE" dirty="0">
                <a:latin typeface="Poppins" panose="00000500000000000000" pitchFamily="2" charset="0"/>
                <a:cs typeface="Poppins" panose="00000500000000000000" pitchFamily="2" charset="0"/>
              </a:rPr>
              <a:t>Situatie: doelpubliek</a:t>
            </a:r>
          </a:p>
          <a:p>
            <a:pPr marL="742950" lvl="1" indent="-285750">
              <a:buFont typeface="Arial" panose="020B0604020202020204" pitchFamily="34" charset="0"/>
              <a:buChar char="•"/>
            </a:pPr>
            <a:r>
              <a:rPr lang="nl-BE" dirty="0">
                <a:latin typeface="Poppins" panose="00000500000000000000" pitchFamily="2" charset="0"/>
                <a:cs typeface="Poppins" panose="00000500000000000000" pitchFamily="2" charset="0"/>
              </a:rPr>
              <a:t>Boodschap: doel</a:t>
            </a:r>
          </a:p>
          <a:p>
            <a:pPr marL="742950" lvl="1" indent="-285750">
              <a:buFont typeface="Arial" panose="020B0604020202020204" pitchFamily="34" charset="0"/>
              <a:buChar char="•"/>
            </a:pPr>
            <a:r>
              <a:rPr lang="nl-BE" dirty="0">
                <a:latin typeface="Poppins" panose="00000500000000000000" pitchFamily="2" charset="0"/>
                <a:cs typeface="Poppins" panose="00000500000000000000" pitchFamily="2" charset="0"/>
              </a:rPr>
              <a:t>Drager</a:t>
            </a:r>
          </a:p>
          <a:p>
            <a:endParaRPr lang="nl-BE" dirty="0"/>
          </a:p>
          <a:p>
            <a:endParaRPr lang="nl-BE" dirty="0"/>
          </a:p>
        </p:txBody>
      </p:sp>
      <p:pic>
        <p:nvPicPr>
          <p:cNvPr id="12" name="Audio 11">
            <a:extLst>
              <a:ext uri="{FF2B5EF4-FFF2-40B4-BE49-F238E27FC236}">
                <a16:creationId xmlns:a16="http://schemas.microsoft.com/office/drawing/2014/main" id="{7E341792-2853-1BFB-2865-F75AF8369EEA}"/>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3809972271"/>
      </p:ext>
    </p:extLst>
  </p:cSld>
  <p:clrMapOvr>
    <a:masterClrMapping/>
  </p:clrMapOvr>
  <mc:AlternateContent xmlns:mc="http://schemas.openxmlformats.org/markup-compatibility/2006" xmlns:p14="http://schemas.microsoft.com/office/powerpoint/2010/main">
    <mc:Choice Requires="p14">
      <p:transition spd="slow" p14:dur="2000" advTm="101312"/>
    </mc:Choice>
    <mc:Fallback xmlns="">
      <p:transition spd="slow" advTm="1013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video>
              <p:cMediaNode vol="80000">
                <p:cTn id="16" fill="hold" display="0">
                  <p:stCondLst>
                    <p:cond delay="indefinite"/>
                  </p:stCondLst>
                </p:cTn>
                <p:tgtEl>
                  <p:spTgt spid="3"/>
                </p:tgtEl>
              </p:cMediaNode>
            </p:video>
            <p:audio isNarration="1">
              <p:cMediaNode vol="80000" showWhenStopped="0">
                <p:cTn id="17" fill="hold" display="0">
                  <p:stCondLst>
                    <p:cond delay="indefinite"/>
                  </p:stCondLst>
                  <p:endCondLst>
                    <p:cond evt="onStopAudio" delay="0">
                      <p:tgtEl>
                        <p:sldTgt/>
                      </p:tgtEl>
                    </p:cond>
                  </p:endCondLst>
                </p:cTn>
                <p:tgtEl>
                  <p:spTgt spid="12"/>
                </p:tgtEl>
              </p:cMediaNode>
            </p:audio>
          </p:childTnLst>
        </p:cTn>
      </p:par>
    </p:tnLst>
  </p:timing>
  <p:extLst>
    <p:ext uri="{E180D4A7-C9FB-4DFB-919C-405C955672EB}">
      <p14:showEvtLst xmlns:p14="http://schemas.microsoft.com/office/powerpoint/2010/main">
        <p14:playEvt time="100176" objId="3"/>
        <p14:pauseEvt time="101160" objId="3"/>
        <p14:stopEvt time="101160" objId="3"/>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9DF4D-F987-4655-C0F4-92E8B1E2B05A}"/>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29099CF8-EB57-5728-B605-1CBBAA1BBE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2A167ECD-FD71-E557-8450-4D7AF750F306}"/>
              </a:ext>
            </a:extLst>
          </p:cNvPr>
          <p:cNvSpPr/>
          <p:nvPr/>
        </p:nvSpPr>
        <p:spPr>
          <a:xfrm>
            <a:off x="0" y="113037"/>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77F52A56-8C33-5816-7EDD-3538389E37B2}"/>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Tone</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AB1EC091-8224-D8F7-9D9E-AEB5F0DEADA7}"/>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7</a:t>
            </a:fld>
            <a:endParaRPr lang="nl-BE" dirty="0"/>
          </a:p>
        </p:txBody>
      </p:sp>
      <p:sp>
        <p:nvSpPr>
          <p:cNvPr id="9" name="Title 1">
            <a:extLst>
              <a:ext uri="{FF2B5EF4-FFF2-40B4-BE49-F238E27FC236}">
                <a16:creationId xmlns:a16="http://schemas.microsoft.com/office/drawing/2014/main" id="{C307C130-5E09-442F-DDA5-C55EF6B5ACA3}"/>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Tips </a:t>
            </a:r>
            <a:r>
              <a:rPr lang="nl-NL" sz="2800" dirty="0" err="1">
                <a:latin typeface="Poppins SemiBold" pitchFamily="2" charset="77"/>
                <a:cs typeface="Poppins" pitchFamily="2" charset="77"/>
              </a:rPr>
              <a:t>and</a:t>
            </a:r>
            <a:r>
              <a:rPr lang="nl-NL" sz="2800" dirty="0">
                <a:latin typeface="Poppins SemiBold" pitchFamily="2" charset="77"/>
                <a:cs typeface="Poppins" pitchFamily="2" charset="77"/>
              </a:rPr>
              <a:t> tricks</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8E399A5A-A44B-A12E-4784-438CA4A4BD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4" name="Tekstvak 3">
            <a:extLst>
              <a:ext uri="{FF2B5EF4-FFF2-40B4-BE49-F238E27FC236}">
                <a16:creationId xmlns:a16="http://schemas.microsoft.com/office/drawing/2014/main" id="{C0D154EA-D8B8-AB11-C7B3-A617B6658627}"/>
              </a:ext>
            </a:extLst>
          </p:cNvPr>
          <p:cNvSpPr txBox="1"/>
          <p:nvPr/>
        </p:nvSpPr>
        <p:spPr>
          <a:xfrm>
            <a:off x="555585" y="1505540"/>
            <a:ext cx="11143836" cy="5078313"/>
          </a:xfrm>
          <a:prstGeom prst="rect">
            <a:avLst/>
          </a:prstGeom>
          <a:noFill/>
        </p:spPr>
        <p:txBody>
          <a:bodyPr wrap="square" rtlCol="0">
            <a:spAutoFit/>
          </a:bodyPr>
          <a:lstStyle/>
          <a:p>
            <a:endParaRPr lang="nl-BE" dirty="0"/>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Geef lezers het gevoel dat je ze kent. Je spreekt dan doorgaans in de ‘je’-vorm.</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Schrijf inclusief. Spreek de lezer niet binair aan en verwijs er niet naar met ‘hij’ of ‘zij’.</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Subtiele humor – een verbale knipoog of metafoor – maar gebruik zeker geen ironie;</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Emoji’s en hashtags enkel op sociale media + careful:</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Beeldende perceptiewerkwoorden als ‘beleven’, ‘proeven’…</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Heldere en betekenisvolle CTA’s;</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Alles om het de lezer zo gemakkelijk mogelijk te maken om contact op te nemen.</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Alleen jargon dat past bij je doelgroep. Communicatie naar het brede publiek? Leg het dan uit.</a:t>
            </a:r>
            <a:endParaRPr lang="nl-BE" dirty="0"/>
          </a:p>
          <a:p>
            <a:endParaRPr lang="nl-BE" dirty="0"/>
          </a:p>
        </p:txBody>
      </p:sp>
      <p:pic>
        <p:nvPicPr>
          <p:cNvPr id="3" name="Afbeelding 2">
            <a:extLst>
              <a:ext uri="{FF2B5EF4-FFF2-40B4-BE49-F238E27FC236}">
                <a16:creationId xmlns:a16="http://schemas.microsoft.com/office/drawing/2014/main" id="{8E16107A-7F99-43C4-E087-19177E825E4F}"/>
              </a:ext>
            </a:extLst>
          </p:cNvPr>
          <p:cNvPicPr>
            <a:picLocks noChangeAspect="1"/>
          </p:cNvPicPr>
          <p:nvPr/>
        </p:nvPicPr>
        <p:blipFill>
          <a:blip r:embed="rId7"/>
          <a:srcRect/>
          <a:stretch>
            <a:fillRect/>
          </a:stretch>
        </p:blipFill>
        <p:spPr>
          <a:xfrm>
            <a:off x="7030502" y="3227570"/>
            <a:ext cx="819907" cy="768663"/>
          </a:xfrm>
          <a:prstGeom prst="rect">
            <a:avLst/>
          </a:prstGeom>
        </p:spPr>
      </p:pic>
      <p:pic>
        <p:nvPicPr>
          <p:cNvPr id="7" name="Afbeelding 6">
            <a:extLst>
              <a:ext uri="{FF2B5EF4-FFF2-40B4-BE49-F238E27FC236}">
                <a16:creationId xmlns:a16="http://schemas.microsoft.com/office/drawing/2014/main" id="{194C726A-B54E-05A9-2CE8-CB8B319A30D0}"/>
              </a:ext>
            </a:extLst>
          </p:cNvPr>
          <p:cNvPicPr>
            <a:picLocks noChangeAspect="1"/>
          </p:cNvPicPr>
          <p:nvPr/>
        </p:nvPicPr>
        <p:blipFill>
          <a:blip r:embed="rId8"/>
          <a:srcRect/>
          <a:stretch>
            <a:fillRect/>
          </a:stretch>
        </p:blipFill>
        <p:spPr>
          <a:xfrm>
            <a:off x="7767168" y="3336500"/>
            <a:ext cx="627982" cy="569934"/>
          </a:xfrm>
          <a:prstGeom prst="rect">
            <a:avLst/>
          </a:prstGeom>
        </p:spPr>
      </p:pic>
      <p:pic>
        <p:nvPicPr>
          <p:cNvPr id="11" name="Afbeelding 10">
            <a:extLst>
              <a:ext uri="{FF2B5EF4-FFF2-40B4-BE49-F238E27FC236}">
                <a16:creationId xmlns:a16="http://schemas.microsoft.com/office/drawing/2014/main" id="{EDBAE06F-4840-6F1C-7590-C7E546FC104E}"/>
              </a:ext>
            </a:extLst>
          </p:cNvPr>
          <p:cNvPicPr>
            <a:picLocks noChangeAspect="1"/>
          </p:cNvPicPr>
          <p:nvPr/>
        </p:nvPicPr>
        <p:blipFill>
          <a:blip r:embed="rId9"/>
          <a:srcRect/>
          <a:stretch>
            <a:fillRect/>
          </a:stretch>
        </p:blipFill>
        <p:spPr>
          <a:xfrm>
            <a:off x="8411148" y="3320530"/>
            <a:ext cx="627982" cy="646185"/>
          </a:xfrm>
          <a:prstGeom prst="rect">
            <a:avLst/>
          </a:prstGeom>
        </p:spPr>
      </p:pic>
      <p:pic>
        <p:nvPicPr>
          <p:cNvPr id="12" name="Afbeelding 11">
            <a:extLst>
              <a:ext uri="{FF2B5EF4-FFF2-40B4-BE49-F238E27FC236}">
                <a16:creationId xmlns:a16="http://schemas.microsoft.com/office/drawing/2014/main" id="{A8F10B0D-8221-5E1E-665B-07AC64B4FAF0}"/>
              </a:ext>
            </a:extLst>
          </p:cNvPr>
          <p:cNvPicPr>
            <a:picLocks noChangeAspect="1"/>
          </p:cNvPicPr>
          <p:nvPr/>
        </p:nvPicPr>
        <p:blipFill>
          <a:blip r:embed="rId9"/>
          <a:srcRect/>
          <a:stretch>
            <a:fillRect/>
          </a:stretch>
        </p:blipFill>
        <p:spPr>
          <a:xfrm>
            <a:off x="9055128" y="3320530"/>
            <a:ext cx="627981" cy="646184"/>
          </a:xfrm>
          <a:prstGeom prst="rect">
            <a:avLst/>
          </a:prstGeom>
        </p:spPr>
      </p:pic>
      <p:pic>
        <p:nvPicPr>
          <p:cNvPr id="14" name="Afbeelding 13">
            <a:extLst>
              <a:ext uri="{FF2B5EF4-FFF2-40B4-BE49-F238E27FC236}">
                <a16:creationId xmlns:a16="http://schemas.microsoft.com/office/drawing/2014/main" id="{86FEF7E0-1EAD-A80C-083B-80DDD8E73847}"/>
              </a:ext>
            </a:extLst>
          </p:cNvPr>
          <p:cNvPicPr>
            <a:picLocks noChangeAspect="1"/>
          </p:cNvPicPr>
          <p:nvPr/>
        </p:nvPicPr>
        <p:blipFill>
          <a:blip r:embed="rId10"/>
          <a:stretch>
            <a:fillRect/>
          </a:stretch>
        </p:blipFill>
        <p:spPr>
          <a:xfrm>
            <a:off x="397079" y="876297"/>
            <a:ext cx="951058" cy="883997"/>
          </a:xfrm>
          <a:prstGeom prst="rect">
            <a:avLst/>
          </a:prstGeom>
        </p:spPr>
      </p:pic>
      <p:pic>
        <p:nvPicPr>
          <p:cNvPr id="15" name="Audio 14">
            <a:extLst>
              <a:ext uri="{FF2B5EF4-FFF2-40B4-BE49-F238E27FC236}">
                <a16:creationId xmlns:a16="http://schemas.microsoft.com/office/drawing/2014/main" id="{88985272-B59F-DCCA-4B4B-FBE4097D5D1E}"/>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902316576"/>
      </p:ext>
    </p:extLst>
  </p:cSld>
  <p:clrMapOvr>
    <a:masterClrMapping/>
  </p:clrMapOvr>
  <mc:AlternateContent xmlns:mc="http://schemas.openxmlformats.org/markup-compatibility/2006" xmlns:p14="http://schemas.microsoft.com/office/powerpoint/2010/main">
    <mc:Choice Requires="p14">
      <p:transition spd="slow" p14:dur="2000" advTm="170752"/>
    </mc:Choice>
    <mc:Fallback xmlns="">
      <p:transition spd="slow" advTm="1707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AE775-D3F9-7B62-12EE-8CB76F541EDA}"/>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6A158851-B6EF-8EDC-9E46-5F1F0D6D36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48CEF8D9-7714-8CF4-CC43-B74EB0629194}"/>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5FCFC10B-49B8-07DF-9149-D170FC44299C}"/>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Tone</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25951391-0A46-0D26-2C31-4A204FC4EC05}"/>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8</a:t>
            </a:fld>
            <a:endParaRPr lang="nl-BE" dirty="0"/>
          </a:p>
        </p:txBody>
      </p:sp>
      <p:sp>
        <p:nvSpPr>
          <p:cNvPr id="9" name="Title 1">
            <a:extLst>
              <a:ext uri="{FF2B5EF4-FFF2-40B4-BE49-F238E27FC236}">
                <a16:creationId xmlns:a16="http://schemas.microsoft.com/office/drawing/2014/main" id="{0B1DC69C-FB82-EAD0-09E7-0699356FC80E}"/>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Chat GPT</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BBF25415-5D5E-E063-832A-CBF75D6422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4" name="Tekstvak 3">
            <a:extLst>
              <a:ext uri="{FF2B5EF4-FFF2-40B4-BE49-F238E27FC236}">
                <a16:creationId xmlns:a16="http://schemas.microsoft.com/office/drawing/2014/main" id="{56BE72E6-9665-6214-8DBF-F74B0158A9AA}"/>
              </a:ext>
            </a:extLst>
          </p:cNvPr>
          <p:cNvSpPr txBox="1"/>
          <p:nvPr/>
        </p:nvSpPr>
        <p:spPr>
          <a:xfrm>
            <a:off x="555585" y="1505540"/>
            <a:ext cx="11037998" cy="5078313"/>
          </a:xfrm>
          <a:prstGeom prst="rect">
            <a:avLst/>
          </a:prstGeom>
          <a:noFill/>
        </p:spPr>
        <p:txBody>
          <a:bodyPr wrap="square" rtlCol="0">
            <a:spAutoFit/>
          </a:bodyPr>
          <a:lstStyle/>
          <a:p>
            <a:r>
              <a:rPr lang="nl-BE" b="1" u="sng" dirty="0">
                <a:latin typeface="Poppins" panose="00000500000000000000" pitchFamily="2" charset="0"/>
                <a:cs typeface="Poppins" panose="00000500000000000000" pitchFamily="2" charset="0"/>
              </a:rPr>
              <a:t>Goed voor: </a:t>
            </a: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Frisse invalshoeken of ideeën</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Teksten herformuleren of verbeteren met specifieke aanwijzingen (actiever schrijven, de toon aanpassen…)</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Verschillende versies: bijvoorbeeld voor verschillende kanalen (social media, website, e-mail…) of doelgroepen</a:t>
            </a:r>
          </a:p>
          <a:p>
            <a:endParaRPr lang="nl-BE" dirty="0">
              <a:latin typeface="Poppins" panose="00000500000000000000" pitchFamily="2" charset="0"/>
              <a:cs typeface="Poppins" panose="00000500000000000000" pitchFamily="2" charset="0"/>
            </a:endParaRPr>
          </a:p>
          <a:p>
            <a:r>
              <a:rPr lang="nl-BE" b="1" u="sng" dirty="0">
                <a:latin typeface="Poppins" panose="00000500000000000000" pitchFamily="2" charset="0"/>
                <a:cs typeface="Poppins" panose="00000500000000000000" pitchFamily="2" charset="0"/>
              </a:rPr>
              <a:t>Maar:</a:t>
            </a: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Controleer de output: ChatGPT is een tool en kan fouten maken. Controleer de gegenereerde tekst altijd op feitelijke juistheid</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Voeg je eigen inbreng toe: Gebruik de output als startpunt. Voeg persoonlijke anekdotes, specifieke kennis en je eigen stijl toe om de tekst uniek te maken</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Wees specifiek in je prompts: Hoe duidelijker je instructies, hoe beter het resultaat. Geef details mee over de doelgroep, het doel van de tekst en de gewenste toon</a:t>
            </a:r>
            <a:endParaRPr lang="nl-BE" dirty="0"/>
          </a:p>
        </p:txBody>
      </p:sp>
      <p:pic>
        <p:nvPicPr>
          <p:cNvPr id="7" name="Audio 6">
            <a:extLst>
              <a:ext uri="{FF2B5EF4-FFF2-40B4-BE49-F238E27FC236}">
                <a16:creationId xmlns:a16="http://schemas.microsoft.com/office/drawing/2014/main" id="{A14586B2-072E-5920-EF79-98C6E7CFC4F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360692388"/>
      </p:ext>
    </p:extLst>
  </p:cSld>
  <p:clrMapOvr>
    <a:masterClrMapping/>
  </p:clrMapOvr>
  <mc:AlternateContent xmlns:mc="http://schemas.openxmlformats.org/markup-compatibility/2006" xmlns:p14="http://schemas.microsoft.com/office/powerpoint/2010/main">
    <mc:Choice Requires="p14">
      <p:transition spd="slow" p14:dur="2000" advTm="161642"/>
    </mc:Choice>
    <mc:Fallback xmlns="">
      <p:transition spd="slow" advTm="1616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D1C4D-9AC1-5BA3-0871-F7E95BB12BAF}"/>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5C79337B-DC33-09C1-6C35-BFB38CD3689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540D9A8C-66B8-3942-96E4-13C7BD950120}"/>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BB92B582-CCA1-FEF1-FA38-50D2B9B6AC3A}"/>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Tone</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2F6DDCCB-A2A7-A78D-63B6-810DD1FA71E1}"/>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9</a:t>
            </a:fld>
            <a:endParaRPr lang="nl-BE" dirty="0"/>
          </a:p>
        </p:txBody>
      </p:sp>
      <p:sp>
        <p:nvSpPr>
          <p:cNvPr id="9" name="Title 1">
            <a:extLst>
              <a:ext uri="{FF2B5EF4-FFF2-40B4-BE49-F238E27FC236}">
                <a16:creationId xmlns:a16="http://schemas.microsoft.com/office/drawing/2014/main" id="{65FAA812-2665-DC0B-550B-1BC135E776C0}"/>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Wat zegt Lieven?</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1A622A24-CB95-435A-7802-03B2631AA8E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pic>
        <p:nvPicPr>
          <p:cNvPr id="3" name="Onlinemedia 3" descr="Interview Lieven Scheire NL">
            <a:hlinkClick r:id="" action="ppaction://media"/>
            <a:extLst>
              <a:ext uri="{FF2B5EF4-FFF2-40B4-BE49-F238E27FC236}">
                <a16:creationId xmlns:a16="http://schemas.microsoft.com/office/drawing/2014/main" id="{134688D6-841D-4E86-FB11-EDCAF5DE9719}"/>
              </a:ext>
            </a:extLst>
          </p:cNvPr>
          <p:cNvPicPr>
            <a:picLocks noRot="1" noChangeAspect="1"/>
          </p:cNvPicPr>
          <p:nvPr>
            <a:videoFile r:link="rId2"/>
          </p:nvPr>
        </p:nvPicPr>
        <p:blipFill>
          <a:blip r:embed="rId9"/>
          <a:stretch>
            <a:fillRect/>
          </a:stretch>
        </p:blipFill>
        <p:spPr>
          <a:xfrm>
            <a:off x="1853983" y="1791560"/>
            <a:ext cx="7835853" cy="4427257"/>
          </a:xfrm>
          <a:prstGeom prst="rect">
            <a:avLst/>
          </a:prstGeom>
          <a:noFill/>
        </p:spPr>
      </p:pic>
      <p:pic>
        <p:nvPicPr>
          <p:cNvPr id="11" name="Audio 10">
            <a:extLst>
              <a:ext uri="{FF2B5EF4-FFF2-40B4-BE49-F238E27FC236}">
                <a16:creationId xmlns:a16="http://schemas.microsoft.com/office/drawing/2014/main" id="{0B7EE19E-54F2-5CD2-5224-40AD5F4F6ECA}"/>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1625105020"/>
      </p:ext>
    </p:extLst>
  </p:cSld>
  <p:clrMapOvr>
    <a:masterClrMapping/>
  </p:clrMapOvr>
  <mc:AlternateContent xmlns:mc="http://schemas.openxmlformats.org/markup-compatibility/2006" xmlns:p14="http://schemas.microsoft.com/office/powerpoint/2010/main">
    <mc:Choice Requires="p14">
      <p:transition spd="slow" p14:dur="2000" advTm="30528"/>
    </mc:Choice>
    <mc:Fallback xmlns="">
      <p:transition spd="slow" advTm="305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video>
              <p:cMediaNode vol="80000">
                <p:cTn id="16" fill="hold" display="0">
                  <p:stCondLst>
                    <p:cond delay="indefinite"/>
                  </p:stCondLst>
                </p:cTn>
                <p:tgtEl>
                  <p:spTgt spid="3"/>
                </p:tgtEl>
              </p:cMediaNode>
            </p:video>
            <p:audio isNarration="1">
              <p:cMediaNode vol="80000" showWhenStopped="0">
                <p:cTn id="17" fill="hold" display="0">
                  <p:stCondLst>
                    <p:cond delay="indefinite"/>
                  </p:stCondLst>
                  <p:endCondLst>
                    <p:cond evt="onStopAudio" delay="0">
                      <p:tgtEl>
                        <p:sldTgt/>
                      </p:tgtEl>
                    </p:cond>
                  </p:endCondLst>
                </p:cTn>
                <p:tgtEl>
                  <p:spTgt spid="11"/>
                </p:tgtEl>
              </p:cMediaNode>
            </p:audio>
          </p:childTnLst>
        </p:cTn>
      </p:par>
    </p:tnLst>
  </p:timing>
  <p:extLst>
    <p:ext uri="{E180D4A7-C9FB-4DFB-919C-405C955672EB}">
      <p14:showEvtLst xmlns:p14="http://schemas.microsoft.com/office/powerpoint/2010/main">
        <p14:playEvt time="28765" objId="3"/>
        <p14:pauseEvt time="30275" objId="3"/>
        <p14:stopEvt time="30275" objId="3"/>
      </p14:showEvt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D1C4D-9AC1-5BA3-0871-F7E95BB12BAF}"/>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5C79337B-DC33-09C1-6C35-BFB38CD368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540D9A8C-66B8-3942-96E4-13C7BD950120}"/>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BB92B582-CCA1-FEF1-FA38-50D2B9B6AC3A}"/>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Huisstijl</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2F6DDCCB-A2A7-A78D-63B6-810DD1FA71E1}"/>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10</a:t>
            </a:fld>
            <a:endParaRPr lang="nl-BE" dirty="0"/>
          </a:p>
        </p:txBody>
      </p:sp>
      <p:sp>
        <p:nvSpPr>
          <p:cNvPr id="9" name="Title 1">
            <a:extLst>
              <a:ext uri="{FF2B5EF4-FFF2-40B4-BE49-F238E27FC236}">
                <a16:creationId xmlns:a16="http://schemas.microsoft.com/office/drawing/2014/main" id="{65FAA812-2665-DC0B-550B-1BC135E776C0}"/>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Karate Vlaanderen</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1A622A24-CB95-435A-7802-03B2631AA8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pic>
        <p:nvPicPr>
          <p:cNvPr id="6" name="Afbeelding 5">
            <a:extLst>
              <a:ext uri="{FF2B5EF4-FFF2-40B4-BE49-F238E27FC236}">
                <a16:creationId xmlns:a16="http://schemas.microsoft.com/office/drawing/2014/main" id="{D8A0F9EA-B0EE-4FBF-B9DC-816536B32855}"/>
              </a:ext>
            </a:extLst>
          </p:cNvPr>
          <p:cNvPicPr>
            <a:picLocks noChangeAspect="1"/>
          </p:cNvPicPr>
          <p:nvPr/>
        </p:nvPicPr>
        <p:blipFill>
          <a:blip r:embed="rId8"/>
          <a:stretch>
            <a:fillRect/>
          </a:stretch>
        </p:blipFill>
        <p:spPr>
          <a:xfrm>
            <a:off x="4344900" y="1474879"/>
            <a:ext cx="4178150" cy="4097335"/>
          </a:xfrm>
          <a:prstGeom prst="rect">
            <a:avLst/>
          </a:prstGeom>
        </p:spPr>
      </p:pic>
      <p:sp>
        <p:nvSpPr>
          <p:cNvPr id="15" name="Tekstvak 14">
            <a:extLst>
              <a:ext uri="{FF2B5EF4-FFF2-40B4-BE49-F238E27FC236}">
                <a16:creationId xmlns:a16="http://schemas.microsoft.com/office/drawing/2014/main" id="{A7CB6F3E-FF8F-DD94-3679-FA000C5B376C}"/>
              </a:ext>
            </a:extLst>
          </p:cNvPr>
          <p:cNvSpPr txBox="1"/>
          <p:nvPr/>
        </p:nvSpPr>
        <p:spPr>
          <a:xfrm>
            <a:off x="612012" y="1557287"/>
            <a:ext cx="3478725" cy="1477328"/>
          </a:xfrm>
          <a:prstGeom prst="rect">
            <a:avLst/>
          </a:prstGeom>
          <a:noFill/>
        </p:spPr>
        <p:txBody>
          <a:bodyPr wrap="square" rtlCol="0">
            <a:spAutoFit/>
          </a:bodyPr>
          <a:lstStyle/>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Kleuren</a:t>
            </a: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Lettertype</a:t>
            </a: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Iconen en symbolen</a:t>
            </a: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Logo</a:t>
            </a: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Online </a:t>
            </a:r>
            <a:endParaRPr lang="nl-BE" dirty="0"/>
          </a:p>
        </p:txBody>
      </p:sp>
      <p:sp>
        <p:nvSpPr>
          <p:cNvPr id="16" name="Tekstvak 15">
            <a:extLst>
              <a:ext uri="{FF2B5EF4-FFF2-40B4-BE49-F238E27FC236}">
                <a16:creationId xmlns:a16="http://schemas.microsoft.com/office/drawing/2014/main" id="{353591AF-AEF8-4594-EB01-66C806C26DEA}"/>
              </a:ext>
            </a:extLst>
          </p:cNvPr>
          <p:cNvSpPr txBox="1"/>
          <p:nvPr/>
        </p:nvSpPr>
        <p:spPr>
          <a:xfrm>
            <a:off x="1977149" y="3680945"/>
            <a:ext cx="3697705" cy="923330"/>
          </a:xfrm>
          <a:prstGeom prst="rect">
            <a:avLst/>
          </a:prstGeom>
          <a:solidFill>
            <a:srgbClr val="E91D24"/>
          </a:solidFill>
        </p:spPr>
        <p:txBody>
          <a:bodyPr wrap="square" rtlCol="0">
            <a:spAutoFit/>
          </a:bodyPr>
          <a:lstStyle/>
          <a:p>
            <a:r>
              <a:rPr lang="nl-BE" b="1" dirty="0">
                <a:solidFill>
                  <a:schemeClr val="bg1"/>
                </a:solidFill>
                <a:latin typeface="Poppins" panose="00000500000000000000" pitchFamily="2" charset="0"/>
                <a:cs typeface="Poppins" panose="00000500000000000000" pitchFamily="2" charset="0"/>
              </a:rPr>
              <a:t>POPPINS</a:t>
            </a:r>
            <a:endParaRPr lang="nl-NL" b="1" dirty="0">
              <a:solidFill>
                <a:schemeClr val="bg1"/>
              </a:solidFill>
              <a:latin typeface="Poppins" panose="00000500000000000000" pitchFamily="2" charset="0"/>
              <a:cs typeface="Poppins" panose="00000500000000000000" pitchFamily="2" charset="0"/>
            </a:endParaRPr>
          </a:p>
          <a:p>
            <a:r>
              <a:rPr lang="nl-NL" dirty="0">
                <a:solidFill>
                  <a:schemeClr val="bg1"/>
                </a:solidFill>
                <a:latin typeface="Poppins" panose="00000500000000000000" pitchFamily="2" charset="0"/>
                <a:cs typeface="Poppins" panose="00000500000000000000" pitchFamily="2" charset="0"/>
                <a:sym typeface="Wingdings" panose="05000000000000000000" pitchFamily="2" charset="2"/>
              </a:rPr>
              <a:t> </a:t>
            </a:r>
            <a:r>
              <a:rPr lang="nl-NL" dirty="0">
                <a:solidFill>
                  <a:schemeClr val="bg1"/>
                </a:solidFill>
                <a:latin typeface="Poppins" panose="00000500000000000000" pitchFamily="2" charset="0"/>
                <a:cs typeface="Poppins" panose="00000500000000000000" pitchFamily="2" charset="0"/>
              </a:rPr>
              <a:t>documenten, e-mails, </a:t>
            </a:r>
            <a:r>
              <a:rPr lang="nl-NL" dirty="0" err="1">
                <a:solidFill>
                  <a:schemeClr val="bg1"/>
                </a:solidFill>
                <a:latin typeface="Poppins" panose="00000500000000000000" pitchFamily="2" charset="0"/>
                <a:cs typeface="Poppins" panose="00000500000000000000" pitchFamily="2" charset="0"/>
              </a:rPr>
              <a:t>Canva</a:t>
            </a:r>
            <a:r>
              <a:rPr lang="nl-BE" dirty="0">
                <a:solidFill>
                  <a:schemeClr val="bg1"/>
                </a:solidFill>
                <a:latin typeface="Poppins" panose="00000500000000000000" pitchFamily="2" charset="0"/>
                <a:cs typeface="Poppins" panose="00000500000000000000" pitchFamily="2" charset="0"/>
              </a:rPr>
              <a:t> en waar mogelijk </a:t>
            </a:r>
            <a:endParaRPr lang="nl-NL" dirty="0">
              <a:solidFill>
                <a:schemeClr val="bg1"/>
              </a:solidFill>
              <a:latin typeface="Poppins" panose="00000500000000000000" pitchFamily="2" charset="0"/>
              <a:cs typeface="Poppins" panose="00000500000000000000" pitchFamily="2" charset="0"/>
            </a:endParaRPr>
          </a:p>
        </p:txBody>
      </p:sp>
      <p:pic>
        <p:nvPicPr>
          <p:cNvPr id="18" name="Afbeelding 17">
            <a:extLst>
              <a:ext uri="{FF2B5EF4-FFF2-40B4-BE49-F238E27FC236}">
                <a16:creationId xmlns:a16="http://schemas.microsoft.com/office/drawing/2014/main" id="{AAA6A947-DBF1-9DCF-05B4-B8F7FF04D082}"/>
              </a:ext>
            </a:extLst>
          </p:cNvPr>
          <p:cNvPicPr>
            <a:picLocks noChangeAspect="1"/>
          </p:cNvPicPr>
          <p:nvPr/>
        </p:nvPicPr>
        <p:blipFill>
          <a:blip r:embed="rId9">
            <a:extLst>
              <a:ext uri="{28A0092B-C50C-407E-A947-70E740481C1C}">
                <a14:useLocalDpi xmlns:a14="http://schemas.microsoft.com/office/drawing/2010/main" val="0"/>
              </a:ext>
            </a:extLst>
          </a:blip>
          <a:srcRect l="1" r="10231"/>
          <a:stretch>
            <a:fillRect/>
          </a:stretch>
        </p:blipFill>
        <p:spPr>
          <a:xfrm>
            <a:off x="1573833" y="5312315"/>
            <a:ext cx="634494" cy="511076"/>
          </a:xfrm>
          <a:prstGeom prst="rect">
            <a:avLst/>
          </a:prstGeom>
        </p:spPr>
      </p:pic>
      <p:pic>
        <p:nvPicPr>
          <p:cNvPr id="20" name="Afbeelding 19">
            <a:extLst>
              <a:ext uri="{FF2B5EF4-FFF2-40B4-BE49-F238E27FC236}">
                <a16:creationId xmlns:a16="http://schemas.microsoft.com/office/drawing/2014/main" id="{D07C8D76-3710-AA99-EE57-7A4E9AFE2DD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77503" y="4919977"/>
            <a:ext cx="634495" cy="634495"/>
          </a:xfrm>
          <a:prstGeom prst="rect">
            <a:avLst/>
          </a:prstGeom>
        </p:spPr>
      </p:pic>
      <p:pic>
        <p:nvPicPr>
          <p:cNvPr id="22" name="Afbeelding 21">
            <a:extLst>
              <a:ext uri="{FF2B5EF4-FFF2-40B4-BE49-F238E27FC236}">
                <a16:creationId xmlns:a16="http://schemas.microsoft.com/office/drawing/2014/main" id="{B0E0B8E5-554F-8295-AA74-D3635FC85E2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161093" y="4836979"/>
            <a:ext cx="634495" cy="634495"/>
          </a:xfrm>
          <a:prstGeom prst="rect">
            <a:avLst/>
          </a:prstGeom>
        </p:spPr>
      </p:pic>
      <p:pic>
        <p:nvPicPr>
          <p:cNvPr id="24" name="Afbeelding 23">
            <a:extLst>
              <a:ext uri="{FF2B5EF4-FFF2-40B4-BE49-F238E27FC236}">
                <a16:creationId xmlns:a16="http://schemas.microsoft.com/office/drawing/2014/main" id="{6504D44A-CA75-5678-33FC-6818C308529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219032" y="5767666"/>
            <a:ext cx="634495" cy="634495"/>
          </a:xfrm>
          <a:prstGeom prst="rect">
            <a:avLst/>
          </a:prstGeom>
        </p:spPr>
      </p:pic>
      <p:pic>
        <p:nvPicPr>
          <p:cNvPr id="26" name="Afbeelding 25">
            <a:extLst>
              <a:ext uri="{FF2B5EF4-FFF2-40B4-BE49-F238E27FC236}">
                <a16:creationId xmlns:a16="http://schemas.microsoft.com/office/drawing/2014/main" id="{CE5C9B0F-27B9-7115-9D29-5EEF6DD3E00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87209" y="5300713"/>
            <a:ext cx="634495" cy="634495"/>
          </a:xfrm>
          <a:prstGeom prst="rect">
            <a:avLst/>
          </a:prstGeom>
        </p:spPr>
      </p:pic>
      <p:pic>
        <p:nvPicPr>
          <p:cNvPr id="28" name="Afbeelding 27">
            <a:extLst>
              <a:ext uri="{FF2B5EF4-FFF2-40B4-BE49-F238E27FC236}">
                <a16:creationId xmlns:a16="http://schemas.microsoft.com/office/drawing/2014/main" id="{CF00677A-B76D-0AC0-B2CA-A0167369601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53892" y="5773663"/>
            <a:ext cx="639024" cy="639024"/>
          </a:xfrm>
          <a:prstGeom prst="rect">
            <a:avLst/>
          </a:prstGeom>
        </p:spPr>
      </p:pic>
      <p:pic>
        <p:nvPicPr>
          <p:cNvPr id="30" name="Afbeelding 29">
            <a:extLst>
              <a:ext uri="{FF2B5EF4-FFF2-40B4-BE49-F238E27FC236}">
                <a16:creationId xmlns:a16="http://schemas.microsoft.com/office/drawing/2014/main" id="{9A1644EC-9BE5-C8CB-3ED8-6DAA56084CE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627060" y="4838290"/>
            <a:ext cx="2625345" cy="1051064"/>
          </a:xfrm>
          <a:prstGeom prst="rect">
            <a:avLst/>
          </a:prstGeom>
        </p:spPr>
      </p:pic>
      <p:pic>
        <p:nvPicPr>
          <p:cNvPr id="32" name="Afbeelding 31">
            <a:extLst>
              <a:ext uri="{FF2B5EF4-FFF2-40B4-BE49-F238E27FC236}">
                <a16:creationId xmlns:a16="http://schemas.microsoft.com/office/drawing/2014/main" id="{4D36B890-E116-144C-D28F-78D8D1A040B9}"/>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396198" y="5701630"/>
            <a:ext cx="1798235" cy="724541"/>
          </a:xfrm>
          <a:prstGeom prst="rect">
            <a:avLst/>
          </a:prstGeom>
        </p:spPr>
      </p:pic>
      <p:pic>
        <p:nvPicPr>
          <p:cNvPr id="34" name="Afbeelding 33">
            <a:extLst>
              <a:ext uri="{FF2B5EF4-FFF2-40B4-BE49-F238E27FC236}">
                <a16:creationId xmlns:a16="http://schemas.microsoft.com/office/drawing/2014/main" id="{32F6D54C-D9F8-350C-E685-454AD9101D4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096000" y="6204555"/>
            <a:ext cx="1449690" cy="583466"/>
          </a:xfrm>
          <a:prstGeom prst="rect">
            <a:avLst/>
          </a:prstGeom>
        </p:spPr>
      </p:pic>
      <p:pic>
        <p:nvPicPr>
          <p:cNvPr id="36" name="Afbeelding 35">
            <a:extLst>
              <a:ext uri="{FF2B5EF4-FFF2-40B4-BE49-F238E27FC236}">
                <a16:creationId xmlns:a16="http://schemas.microsoft.com/office/drawing/2014/main" id="{26EEFAFF-C58E-F79D-1FFC-77582FA0C656}"/>
              </a:ext>
            </a:extLst>
          </p:cNvPr>
          <p:cNvPicPr>
            <a:picLocks noChangeAspect="1"/>
          </p:cNvPicPr>
          <p:nvPr/>
        </p:nvPicPr>
        <p:blipFill>
          <a:blip r:embed="rId18"/>
          <a:stretch>
            <a:fillRect/>
          </a:stretch>
        </p:blipFill>
        <p:spPr>
          <a:xfrm>
            <a:off x="8636306" y="1474879"/>
            <a:ext cx="1804572" cy="1798476"/>
          </a:xfrm>
          <a:prstGeom prst="rect">
            <a:avLst/>
          </a:prstGeom>
        </p:spPr>
      </p:pic>
      <p:pic>
        <p:nvPicPr>
          <p:cNvPr id="38" name="Afbeelding 37">
            <a:extLst>
              <a:ext uri="{FF2B5EF4-FFF2-40B4-BE49-F238E27FC236}">
                <a16:creationId xmlns:a16="http://schemas.microsoft.com/office/drawing/2014/main" id="{394AAAA4-F048-38C3-E7B0-35A59C31A006}"/>
              </a:ext>
            </a:extLst>
          </p:cNvPr>
          <p:cNvPicPr>
            <a:picLocks noChangeAspect="1"/>
          </p:cNvPicPr>
          <p:nvPr/>
        </p:nvPicPr>
        <p:blipFill>
          <a:blip r:embed="rId19"/>
          <a:stretch>
            <a:fillRect/>
          </a:stretch>
        </p:blipFill>
        <p:spPr>
          <a:xfrm>
            <a:off x="10292367" y="2642526"/>
            <a:ext cx="1774090" cy="1798476"/>
          </a:xfrm>
          <a:prstGeom prst="rect">
            <a:avLst/>
          </a:prstGeom>
        </p:spPr>
      </p:pic>
      <p:pic>
        <p:nvPicPr>
          <p:cNvPr id="17" name="Audio 16">
            <a:extLst>
              <a:ext uri="{FF2B5EF4-FFF2-40B4-BE49-F238E27FC236}">
                <a16:creationId xmlns:a16="http://schemas.microsoft.com/office/drawing/2014/main" id="{F5A3ED18-90A4-D1D6-56DC-AEA16CF79899}"/>
              </a:ext>
            </a:extLst>
          </p:cNvPr>
          <p:cNvPicPr>
            <a:picLocks noChangeAspect="1"/>
          </p:cNvPicPr>
          <p:nvPr>
            <a:audioFile r:link="rId3"/>
            <p:extLst>
              <p:ext uri="{DAA4B4D4-6D71-4841-9C94-3DE7FCFB9230}">
                <p14:media xmlns:p14="http://schemas.microsoft.com/office/powerpoint/2010/main" r:embed="rId2"/>
              </p:ext>
            </p:extLst>
          </p:nvPr>
        </p:nvPicPr>
        <p:blipFill>
          <a:blip r:embed="rId20"/>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1564432139"/>
      </p:ext>
    </p:extLst>
  </p:cSld>
  <p:clrMapOvr>
    <a:masterClrMapping/>
  </p:clrMapOvr>
  <mc:AlternateContent xmlns:mc="http://schemas.openxmlformats.org/markup-compatibility/2006" xmlns:p14="http://schemas.microsoft.com/office/powerpoint/2010/main">
    <mc:Choice Requires="p14">
      <p:transition spd="slow" p14:dur="2000" advTm="99957"/>
    </mc:Choice>
    <mc:Fallback xmlns="">
      <p:transition spd="slow" advTm="999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fade">
                                      <p:cBhvr>
                                        <p:cTn id="11" dur="500"/>
                                        <p:tgtEl>
                                          <p:spTgt spid="15">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5">
                                            <p:txEl>
                                              <p:pRg st="1" end="1"/>
                                            </p:txEl>
                                          </p:spTgt>
                                        </p:tgtEl>
                                        <p:attrNameLst>
                                          <p:attrName>style.visibility</p:attrName>
                                        </p:attrNameLst>
                                      </p:cBhvr>
                                      <p:to>
                                        <p:strVal val="visible"/>
                                      </p:to>
                                    </p:set>
                                    <p:animEffect transition="in" filter="fade">
                                      <p:cBhvr>
                                        <p:cTn id="19" dur="500"/>
                                        <p:tgtEl>
                                          <p:spTgt spid="15">
                                            <p:txEl>
                                              <p:pRg st="1" end="1"/>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xEl>
                                              <p:pRg st="2" end="2"/>
                                            </p:txEl>
                                          </p:spTgt>
                                        </p:tgtEl>
                                        <p:attrNameLst>
                                          <p:attrName>style.visibility</p:attrName>
                                        </p:attrNameLst>
                                      </p:cBhvr>
                                      <p:to>
                                        <p:strVal val="visible"/>
                                      </p:to>
                                    </p:set>
                                    <p:animEffect transition="in" filter="fade">
                                      <p:cBhvr>
                                        <p:cTn id="27" dur="500"/>
                                        <p:tgtEl>
                                          <p:spTgt spid="15">
                                            <p:txEl>
                                              <p:pRg st="2" end="2"/>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par>
                                <p:cTn id="34" presetID="10" presetClass="entr" presetSubtype="0"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par>
                                <p:cTn id="37" presetID="10"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par>
                                <p:cTn id="40" presetID="10" presetClass="entr" presetSubtype="0"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par>
                                <p:cTn id="43" presetID="10" presetClass="entr" presetSubtype="0"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5">
                                            <p:txEl>
                                              <p:pRg st="3" end="3"/>
                                            </p:txEl>
                                          </p:spTgt>
                                        </p:tgtEl>
                                        <p:attrNameLst>
                                          <p:attrName>style.visibility</p:attrName>
                                        </p:attrNameLst>
                                      </p:cBhvr>
                                      <p:to>
                                        <p:strVal val="visible"/>
                                      </p:to>
                                    </p:set>
                                    <p:animEffect transition="in" filter="fade">
                                      <p:cBhvr>
                                        <p:cTn id="50" dur="500"/>
                                        <p:tgtEl>
                                          <p:spTgt spid="15">
                                            <p:txEl>
                                              <p:pRg st="3" end="3"/>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500"/>
                                        <p:tgtEl>
                                          <p:spTgt spid="34"/>
                                        </p:tgtEl>
                                      </p:cBhvr>
                                    </p:animEffect>
                                  </p:childTnLst>
                                </p:cTn>
                              </p:par>
                              <p:par>
                                <p:cTn id="54" presetID="10" presetClass="entr" presetSubtype="0" fill="hold" nodeType="with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fade">
                                      <p:cBhvr>
                                        <p:cTn id="56" dur="500"/>
                                        <p:tgtEl>
                                          <p:spTgt spid="32"/>
                                        </p:tgtEl>
                                      </p:cBhvr>
                                    </p:animEffect>
                                  </p:childTnLst>
                                </p:cTn>
                              </p:par>
                              <p:par>
                                <p:cTn id="57" presetID="10" presetClass="entr" presetSubtype="0" fill="hold" nodeType="with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fade">
                                      <p:cBhvr>
                                        <p:cTn id="59" dur="500"/>
                                        <p:tgtEl>
                                          <p:spTgt spid="30"/>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5">
                                            <p:txEl>
                                              <p:pRg st="4" end="4"/>
                                            </p:txEl>
                                          </p:spTgt>
                                        </p:tgtEl>
                                        <p:attrNameLst>
                                          <p:attrName>style.visibility</p:attrName>
                                        </p:attrNameLst>
                                      </p:cBhvr>
                                      <p:to>
                                        <p:strVal val="visible"/>
                                      </p:to>
                                    </p:set>
                                    <p:animEffect transition="in" filter="fade">
                                      <p:cBhvr>
                                        <p:cTn id="64" dur="500"/>
                                        <p:tgtEl>
                                          <p:spTgt spid="15">
                                            <p:txEl>
                                              <p:pRg st="4" end="4"/>
                                            </p:txEl>
                                          </p:spTgt>
                                        </p:tgtEl>
                                      </p:cBhvr>
                                    </p:animEffect>
                                  </p:childTnLst>
                                </p:cTn>
                              </p:par>
                              <p:par>
                                <p:cTn id="65" presetID="10" presetClass="entr" presetSubtype="0" fill="hold" nodeType="with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500"/>
                                        <p:tgtEl>
                                          <p:spTgt spid="36"/>
                                        </p:tgtEl>
                                      </p:cBhvr>
                                    </p:animEffect>
                                  </p:childTnLst>
                                </p:cTn>
                              </p:par>
                              <p:par>
                                <p:cTn id="68" presetID="10" presetClass="entr" presetSubtype="0" fill="hold"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fade">
                                      <p:cBhvr>
                                        <p:cTn id="7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1" fill="hold" display="0">
                  <p:stCondLst>
                    <p:cond delay="indefinite"/>
                  </p:stCondLst>
                  <p:endCondLst>
                    <p:cond evt="onStopAudio" delay="0">
                      <p:tgtEl>
                        <p:sldTgt/>
                      </p:tgtEl>
                    </p:cond>
                  </p:endCondLst>
                </p:cTn>
                <p:tgtEl>
                  <p:spTgt spid="17"/>
                </p:tgtEl>
              </p:cMediaNode>
            </p:audio>
          </p:childTnLst>
        </p:cTn>
      </p:par>
    </p:tnLst>
    <p:bldLst>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095FF-731C-D2F6-8BE7-7FCBCC212E36}"/>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A49B5BC1-A3B5-3589-6441-03E205B112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9DCA66EA-EAC2-ECE1-6176-FC7E7FFC496D}"/>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D774BC42-C065-182B-6079-C01E45FCAA40}"/>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Huisstijl</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F17DB99C-CCF3-8429-7154-C3A60461005A}"/>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11</a:t>
            </a:fld>
            <a:endParaRPr lang="nl-BE" dirty="0"/>
          </a:p>
        </p:txBody>
      </p:sp>
      <p:sp>
        <p:nvSpPr>
          <p:cNvPr id="9" name="Title 1">
            <a:extLst>
              <a:ext uri="{FF2B5EF4-FFF2-40B4-BE49-F238E27FC236}">
                <a16:creationId xmlns:a16="http://schemas.microsoft.com/office/drawing/2014/main" id="{13D3D42B-3FEA-A27D-8B7F-DB7BDDB93897}"/>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Karate Vlaanderen</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B9AA2204-5923-A0A4-1756-D27FEC0B79E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pic>
        <p:nvPicPr>
          <p:cNvPr id="4" name="Afbeelding 3">
            <a:extLst>
              <a:ext uri="{FF2B5EF4-FFF2-40B4-BE49-F238E27FC236}">
                <a16:creationId xmlns:a16="http://schemas.microsoft.com/office/drawing/2014/main" id="{EEF6A001-D47B-9066-1FEC-9ADCE152014E}"/>
              </a:ext>
            </a:extLst>
          </p:cNvPr>
          <p:cNvPicPr>
            <a:picLocks noChangeAspect="1"/>
          </p:cNvPicPr>
          <p:nvPr/>
        </p:nvPicPr>
        <p:blipFill>
          <a:blip r:embed="rId8"/>
          <a:stretch>
            <a:fillRect/>
          </a:stretch>
        </p:blipFill>
        <p:spPr>
          <a:xfrm>
            <a:off x="696243" y="2220289"/>
            <a:ext cx="5718157" cy="3815791"/>
          </a:xfrm>
          <a:prstGeom prst="rect">
            <a:avLst/>
          </a:prstGeom>
        </p:spPr>
      </p:pic>
      <p:sp>
        <p:nvSpPr>
          <p:cNvPr id="11" name="Tekstvak 10">
            <a:extLst>
              <a:ext uri="{FF2B5EF4-FFF2-40B4-BE49-F238E27FC236}">
                <a16:creationId xmlns:a16="http://schemas.microsoft.com/office/drawing/2014/main" id="{BDB9E8DF-AAA9-A2E0-FA5F-BDBC22BC9D8E}"/>
              </a:ext>
            </a:extLst>
          </p:cNvPr>
          <p:cNvSpPr txBox="1"/>
          <p:nvPr/>
        </p:nvSpPr>
        <p:spPr>
          <a:xfrm>
            <a:off x="612012" y="1557287"/>
            <a:ext cx="7592992" cy="369332"/>
          </a:xfrm>
          <a:prstGeom prst="rect">
            <a:avLst/>
          </a:prstGeom>
          <a:noFill/>
        </p:spPr>
        <p:txBody>
          <a:bodyPr wrap="square" rtlCol="0">
            <a:spAutoFit/>
          </a:bodyPr>
          <a:lstStyle/>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Promomateriaal &amp; gadgets </a:t>
            </a:r>
            <a:endParaRPr lang="nl-BE" dirty="0"/>
          </a:p>
        </p:txBody>
      </p:sp>
      <p:sp>
        <p:nvSpPr>
          <p:cNvPr id="14" name="Tekstvak 13">
            <a:extLst>
              <a:ext uri="{FF2B5EF4-FFF2-40B4-BE49-F238E27FC236}">
                <a16:creationId xmlns:a16="http://schemas.microsoft.com/office/drawing/2014/main" id="{33B24C4F-5FE5-77C3-501E-F2E0D42DB705}"/>
              </a:ext>
            </a:extLst>
          </p:cNvPr>
          <p:cNvSpPr txBox="1"/>
          <p:nvPr/>
        </p:nvSpPr>
        <p:spPr>
          <a:xfrm>
            <a:off x="7685648" y="2835522"/>
            <a:ext cx="3635011" cy="2585323"/>
          </a:xfrm>
          <a:prstGeom prst="rect">
            <a:avLst/>
          </a:prstGeom>
          <a:solidFill>
            <a:srgbClr val="E91D24"/>
          </a:solidFill>
        </p:spPr>
        <p:txBody>
          <a:bodyPr wrap="square">
            <a:spAutoFit/>
          </a:bodyPr>
          <a:lstStyle/>
          <a:p>
            <a:r>
              <a:rPr lang="nl-NL" dirty="0">
                <a:solidFill>
                  <a:schemeClr val="bg1"/>
                </a:solidFill>
                <a:latin typeface="Poppins" panose="00000500000000000000" pitchFamily="2" charset="0"/>
                <a:cs typeface="Poppins" panose="00000500000000000000" pitchFamily="2" charset="0"/>
              </a:rPr>
              <a:t>Door onze kleuren, lettertypes, logo’s, iconen, materialen en andere visuele elementen </a:t>
            </a:r>
            <a:r>
              <a:rPr lang="nl-NL" b="1" dirty="0">
                <a:solidFill>
                  <a:schemeClr val="bg1"/>
                </a:solidFill>
                <a:latin typeface="Poppins" panose="00000500000000000000" pitchFamily="2" charset="0"/>
                <a:cs typeface="Poppins" panose="00000500000000000000" pitchFamily="2" charset="0"/>
              </a:rPr>
              <a:t>consequent </a:t>
            </a:r>
            <a:r>
              <a:rPr lang="nl-NL" dirty="0">
                <a:solidFill>
                  <a:schemeClr val="bg1"/>
                </a:solidFill>
                <a:latin typeface="Poppins" panose="00000500000000000000" pitchFamily="2" charset="0"/>
                <a:cs typeface="Poppins" panose="00000500000000000000" pitchFamily="2" charset="0"/>
              </a:rPr>
              <a:t>door te trekken in al onze communicatie, zorgen we voor een </a:t>
            </a:r>
            <a:r>
              <a:rPr lang="nl-NL" b="1" dirty="0">
                <a:solidFill>
                  <a:schemeClr val="bg1"/>
                </a:solidFill>
                <a:latin typeface="Poppins" panose="00000500000000000000" pitchFamily="2" charset="0"/>
                <a:cs typeface="Poppins" panose="00000500000000000000" pitchFamily="2" charset="0"/>
              </a:rPr>
              <a:t>samenhangende</a:t>
            </a:r>
            <a:r>
              <a:rPr lang="nl-NL" dirty="0">
                <a:solidFill>
                  <a:schemeClr val="bg1"/>
                </a:solidFill>
                <a:latin typeface="Poppins" panose="00000500000000000000" pitchFamily="2" charset="0"/>
                <a:cs typeface="Poppins" panose="00000500000000000000" pitchFamily="2" charset="0"/>
              </a:rPr>
              <a:t> en </a:t>
            </a:r>
            <a:r>
              <a:rPr lang="nl-NL" b="1" dirty="0">
                <a:solidFill>
                  <a:schemeClr val="bg1"/>
                </a:solidFill>
                <a:latin typeface="Poppins" panose="00000500000000000000" pitchFamily="2" charset="0"/>
                <a:cs typeface="Poppins" panose="00000500000000000000" pitchFamily="2" charset="0"/>
              </a:rPr>
              <a:t>herkenbare uitstraling </a:t>
            </a:r>
            <a:r>
              <a:rPr lang="nl-NL" dirty="0">
                <a:solidFill>
                  <a:schemeClr val="bg1"/>
                </a:solidFill>
                <a:latin typeface="Poppins" panose="00000500000000000000" pitchFamily="2" charset="0"/>
                <a:cs typeface="Poppins" panose="00000500000000000000" pitchFamily="2" charset="0"/>
              </a:rPr>
              <a:t>van Karate Vlaanderen</a:t>
            </a:r>
            <a:endParaRPr lang="nl-BE" dirty="0">
              <a:solidFill>
                <a:schemeClr val="bg1"/>
              </a:solidFill>
            </a:endParaRPr>
          </a:p>
        </p:txBody>
      </p:sp>
      <p:sp>
        <p:nvSpPr>
          <p:cNvPr id="17" name="Pijl: rechts 16">
            <a:extLst>
              <a:ext uri="{FF2B5EF4-FFF2-40B4-BE49-F238E27FC236}">
                <a16:creationId xmlns:a16="http://schemas.microsoft.com/office/drawing/2014/main" id="{4F3A7D6F-B181-B59D-9029-DAABE6CDD366}"/>
              </a:ext>
            </a:extLst>
          </p:cNvPr>
          <p:cNvSpPr/>
          <p:nvPr/>
        </p:nvSpPr>
        <p:spPr>
          <a:xfrm>
            <a:off x="6728092" y="3839426"/>
            <a:ext cx="870954" cy="577516"/>
          </a:xfrm>
          <a:prstGeom prst="rightArrow">
            <a:avLst/>
          </a:prstGeom>
          <a:solidFill>
            <a:srgbClr val="E91D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5" name="Audio 14">
            <a:extLst>
              <a:ext uri="{FF2B5EF4-FFF2-40B4-BE49-F238E27FC236}">
                <a16:creationId xmlns:a16="http://schemas.microsoft.com/office/drawing/2014/main" id="{74C385AE-720F-61B3-7EC7-2E0D3C3F828E}"/>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2000695233"/>
      </p:ext>
    </p:extLst>
  </p:cSld>
  <p:clrMapOvr>
    <a:masterClrMapping/>
  </p:clrMapOvr>
  <mc:AlternateContent xmlns:mc="http://schemas.openxmlformats.org/markup-compatibility/2006" xmlns:p14="http://schemas.microsoft.com/office/powerpoint/2010/main">
    <mc:Choice Requires="p14">
      <p:transition spd="slow" p14:dur="2000" advTm="50730"/>
    </mc:Choice>
    <mc:Fallback xmlns="">
      <p:transition spd="slow" advTm="507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500"/>
                                        <p:tgtEl>
                                          <p:spTgt spid="11">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4">
                                            <p:bg/>
                                          </p:spTgt>
                                        </p:tgtEl>
                                        <p:attrNameLst>
                                          <p:attrName>style.visibility</p:attrName>
                                        </p:attrNameLst>
                                      </p:cBhvr>
                                      <p:to>
                                        <p:strVal val="visible"/>
                                      </p:to>
                                    </p:set>
                                    <p:anim calcmode="lin" valueType="num">
                                      <p:cBhvr additive="base">
                                        <p:cTn id="23" dur="500" fill="hold"/>
                                        <p:tgtEl>
                                          <p:spTgt spid="14">
                                            <p:bg/>
                                          </p:spTgt>
                                        </p:tgtEl>
                                        <p:attrNameLst>
                                          <p:attrName>ppt_x</p:attrName>
                                        </p:attrNameLst>
                                      </p:cBhvr>
                                      <p:tavLst>
                                        <p:tav tm="0">
                                          <p:val>
                                            <p:strVal val="0-#ppt_w/2"/>
                                          </p:val>
                                        </p:tav>
                                        <p:tav tm="100000">
                                          <p:val>
                                            <p:strVal val="#ppt_x"/>
                                          </p:val>
                                        </p:tav>
                                      </p:tavLst>
                                    </p:anim>
                                    <p:anim calcmode="lin" valueType="num">
                                      <p:cBhvr additive="base">
                                        <p:cTn id="24" dur="500" fill="hold"/>
                                        <p:tgtEl>
                                          <p:spTgt spid="14">
                                            <p:bg/>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4">
                                            <p:txEl>
                                              <p:pRg st="0" end="0"/>
                                            </p:txEl>
                                          </p:spTgt>
                                        </p:tgtEl>
                                        <p:attrNameLst>
                                          <p:attrName>style.visibility</p:attrName>
                                        </p:attrNameLst>
                                      </p:cBhvr>
                                      <p:to>
                                        <p:strVal val="visible"/>
                                      </p:to>
                                    </p:set>
                                    <p:anim calcmode="lin" valueType="num">
                                      <p:cBhvr additive="base">
                                        <p:cTn id="27" dur="500" fill="hold"/>
                                        <p:tgtEl>
                                          <p:spTgt spid="14">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5"/>
                </p:tgtEl>
              </p:cMediaNode>
            </p:audio>
          </p:childTnLst>
        </p:cTn>
      </p:par>
    </p:tnLst>
    <p:bldLst>
      <p:bldP spid="14" grpId="0" build="allAtOnce"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D76AD-5954-B63D-EC3B-1AACDD6A3948}"/>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63FCF38A-E41A-9FFA-F5AD-CC3B9EBB0E0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14FBE830-9D23-E86F-2FDD-5344953E8702}"/>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3F54C4B3-B924-DF4B-08CD-93562EAE0757}"/>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Huisstijl</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324F158E-7A5E-3168-C52F-F26788C667BA}"/>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12</a:t>
            </a:fld>
            <a:endParaRPr lang="nl-BE" dirty="0"/>
          </a:p>
        </p:txBody>
      </p:sp>
      <p:sp>
        <p:nvSpPr>
          <p:cNvPr id="9" name="Title 1">
            <a:extLst>
              <a:ext uri="{FF2B5EF4-FFF2-40B4-BE49-F238E27FC236}">
                <a16:creationId xmlns:a16="http://schemas.microsoft.com/office/drawing/2014/main" id="{454DB898-A103-BDFE-2127-D98881FFB58A}"/>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Eigen club</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B5F15B08-1B60-1BC2-9730-073F9058D3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F95BB637-1731-F6D5-6C3C-2AF5988D3112}"/>
              </a:ext>
            </a:extLst>
          </p:cNvPr>
          <p:cNvSpPr txBox="1"/>
          <p:nvPr/>
        </p:nvSpPr>
        <p:spPr>
          <a:xfrm>
            <a:off x="612012" y="1557287"/>
            <a:ext cx="7592992" cy="2031325"/>
          </a:xfrm>
          <a:prstGeom prst="rect">
            <a:avLst/>
          </a:prstGeom>
          <a:noFill/>
        </p:spPr>
        <p:txBody>
          <a:bodyPr wrap="square" rtlCol="0">
            <a:spAutoFit/>
          </a:bodyPr>
          <a:lstStyle/>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Elke organisatie, club of vereniging heeft zijn eigen kleuren, logo en uitstraling </a:t>
            </a:r>
            <a:r>
              <a:rPr lang="nl-NL" dirty="0">
                <a:latin typeface="Poppins" panose="00000500000000000000" pitchFamily="2" charset="0"/>
                <a:cs typeface="Poppins" panose="00000500000000000000" pitchFamily="2" charset="0"/>
                <a:sym typeface="Wingdings" panose="05000000000000000000" pitchFamily="2" charset="2"/>
              </a:rPr>
              <a:t> </a:t>
            </a:r>
            <a:r>
              <a:rPr lang="nl-NL" b="1" dirty="0">
                <a:latin typeface="Poppins" panose="00000500000000000000" pitchFamily="2" charset="0"/>
                <a:cs typeface="Poppins" panose="00000500000000000000" pitchFamily="2" charset="0"/>
              </a:rPr>
              <a:t>eigenheid</a:t>
            </a:r>
            <a:r>
              <a:rPr lang="nl-NL" dirty="0">
                <a:latin typeface="Poppins" panose="00000500000000000000" pitchFamily="2" charset="0"/>
                <a:cs typeface="Poppins" panose="00000500000000000000" pitchFamily="2" charset="0"/>
              </a:rPr>
              <a:t> </a:t>
            </a:r>
          </a:p>
          <a:p>
            <a:pPr marL="285750" indent="-285750">
              <a:buFont typeface="Arial" panose="020B0604020202020204" pitchFamily="34" charset="0"/>
              <a:buChar char="•"/>
            </a:pPr>
            <a:endParaRPr lang="nl-NL"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Basis = kleuren en logo </a:t>
            </a:r>
          </a:p>
          <a:p>
            <a:pPr marL="285750" indent="-285750">
              <a:buFont typeface="Arial" panose="020B0604020202020204" pitchFamily="34" charset="0"/>
              <a:buChar char="•"/>
            </a:pPr>
            <a:endParaRPr lang="nl-NL"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Door deze elementen consequent te gebruiken, creëer je </a:t>
            </a:r>
            <a:r>
              <a:rPr lang="nl-NL" b="1" dirty="0">
                <a:latin typeface="Poppins" panose="00000500000000000000" pitchFamily="2" charset="0"/>
                <a:cs typeface="Poppins" panose="00000500000000000000" pitchFamily="2" charset="0"/>
              </a:rPr>
              <a:t>herkenbaarheid en eenheid </a:t>
            </a:r>
            <a:r>
              <a:rPr lang="nl-NL" dirty="0">
                <a:latin typeface="Poppins" panose="00000500000000000000" pitchFamily="2" charset="0"/>
                <a:cs typeface="Poppins" panose="00000500000000000000" pitchFamily="2" charset="0"/>
              </a:rPr>
              <a:t>in al je communicatie</a:t>
            </a:r>
          </a:p>
        </p:txBody>
      </p:sp>
      <p:graphicFrame>
        <p:nvGraphicFramePr>
          <p:cNvPr id="7" name="Tabel 6">
            <a:extLst>
              <a:ext uri="{FF2B5EF4-FFF2-40B4-BE49-F238E27FC236}">
                <a16:creationId xmlns:a16="http://schemas.microsoft.com/office/drawing/2014/main" id="{1C1FF187-35AF-1F75-5AE7-E12F22F15577}"/>
              </a:ext>
            </a:extLst>
          </p:cNvPr>
          <p:cNvGraphicFramePr>
            <a:graphicFrameLocks noGrp="1"/>
          </p:cNvGraphicFramePr>
          <p:nvPr>
            <p:extLst>
              <p:ext uri="{D42A27DB-BD31-4B8C-83A1-F6EECF244321}">
                <p14:modId xmlns:p14="http://schemas.microsoft.com/office/powerpoint/2010/main" val="4212947607"/>
              </p:ext>
            </p:extLst>
          </p:nvPr>
        </p:nvGraphicFramePr>
        <p:xfrm>
          <a:off x="2032000" y="3743711"/>
          <a:ext cx="8128000" cy="2382520"/>
        </p:xfrm>
        <a:graphic>
          <a:graphicData uri="http://schemas.openxmlformats.org/drawingml/2006/table">
            <a:tbl>
              <a:tblPr firstRow="1" bandRow="1">
                <a:tableStyleId>{073A0DAA-6AF3-43AB-8588-CEC1D06C72B9}</a:tableStyleId>
              </a:tblPr>
              <a:tblGrid>
                <a:gridCol w="4064000">
                  <a:extLst>
                    <a:ext uri="{9D8B030D-6E8A-4147-A177-3AD203B41FA5}">
                      <a16:colId xmlns:a16="http://schemas.microsoft.com/office/drawing/2014/main" val="2975025818"/>
                    </a:ext>
                  </a:extLst>
                </a:gridCol>
                <a:gridCol w="4064000">
                  <a:extLst>
                    <a:ext uri="{9D8B030D-6E8A-4147-A177-3AD203B41FA5}">
                      <a16:colId xmlns:a16="http://schemas.microsoft.com/office/drawing/2014/main" val="2578426648"/>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latin typeface="Poppins" panose="00000500000000000000" pitchFamily="2" charset="0"/>
                          <a:cs typeface="Poppins" panose="00000500000000000000" pitchFamily="2" charset="0"/>
                        </a:rPr>
                        <a:t>Eigen huisstijl uitbouwen</a:t>
                      </a:r>
                    </a:p>
                  </a:txBody>
                  <a:tcPr/>
                </a:tc>
                <a:tc>
                  <a:txBody>
                    <a:bodyPr/>
                    <a:lstStyle/>
                    <a:p>
                      <a:r>
                        <a:rPr lang="nl-BE" sz="1800" b="1" kern="1200" dirty="0">
                          <a:solidFill>
                            <a:schemeClr val="lt1"/>
                          </a:solidFill>
                          <a:latin typeface="Poppins" panose="00000500000000000000" pitchFamily="2" charset="0"/>
                          <a:cs typeface="Poppins" panose="00000500000000000000" pitchFamily="2" charset="0"/>
                        </a:rPr>
                        <a:t>Denk aan je verhaal </a:t>
                      </a:r>
                      <a:endParaRPr lang="nl-BE" sz="1800" b="1" kern="1200" dirty="0">
                        <a:solidFill>
                          <a:schemeClr val="lt1"/>
                        </a:solidFill>
                        <a:latin typeface="Poppins" panose="00000500000000000000" pitchFamily="2" charset="0"/>
                        <a:ea typeface="+mn-ea"/>
                        <a:cs typeface="Poppins" panose="00000500000000000000" pitchFamily="2" charset="0"/>
                      </a:endParaRPr>
                    </a:p>
                  </a:txBody>
                  <a:tcPr/>
                </a:tc>
                <a:extLst>
                  <a:ext uri="{0D108BD9-81ED-4DB2-BD59-A6C34878D82A}">
                    <a16:rowId xmlns:a16="http://schemas.microsoft.com/office/drawing/2014/main" val="2284437818"/>
                  </a:ext>
                </a:extLst>
              </a:tr>
              <a:tr h="370840">
                <a:tc>
                  <a:txBody>
                    <a:bodyPr/>
                    <a:lstStyle/>
                    <a:p>
                      <a:pPr marL="800100" lvl="1" indent="-342900">
                        <a:buFont typeface="Arial" panose="020B0604020202020204" pitchFamily="34" charset="0"/>
                        <a:buChar char="•"/>
                      </a:pPr>
                      <a:r>
                        <a:rPr lang="nl-NL" dirty="0">
                          <a:latin typeface="Poppins" panose="00000500000000000000" pitchFamily="2" charset="0"/>
                          <a:cs typeface="Poppins" panose="00000500000000000000" pitchFamily="2" charset="0"/>
                        </a:rPr>
                        <a:t>Kleuren</a:t>
                      </a:r>
                    </a:p>
                    <a:p>
                      <a:pPr marL="800100" lvl="1" indent="-342900">
                        <a:buFont typeface="Arial" panose="020B0604020202020204" pitchFamily="34" charset="0"/>
                        <a:buChar char="•"/>
                      </a:pPr>
                      <a:r>
                        <a:rPr lang="nl-NL" dirty="0">
                          <a:latin typeface="Poppins" panose="00000500000000000000" pitchFamily="2" charset="0"/>
                          <a:cs typeface="Poppins" panose="00000500000000000000" pitchFamily="2" charset="0"/>
                        </a:rPr>
                        <a:t>Lettertypes</a:t>
                      </a:r>
                    </a:p>
                    <a:p>
                      <a:pPr marL="800100" lvl="1" indent="-342900">
                        <a:buFont typeface="Arial" panose="020B0604020202020204" pitchFamily="34" charset="0"/>
                        <a:buChar char="•"/>
                      </a:pPr>
                      <a:r>
                        <a:rPr lang="nl-NL" dirty="0">
                          <a:latin typeface="Poppins" panose="00000500000000000000" pitchFamily="2" charset="0"/>
                          <a:cs typeface="Poppins" panose="00000500000000000000" pitchFamily="2" charset="0"/>
                        </a:rPr>
                        <a:t>Logo</a:t>
                      </a:r>
                    </a:p>
                    <a:p>
                      <a:pPr marL="800100" lvl="1" indent="-342900">
                        <a:buFont typeface="Arial" panose="020B0604020202020204" pitchFamily="34" charset="0"/>
                        <a:buChar char="•"/>
                      </a:pPr>
                      <a:r>
                        <a:rPr lang="nl-NL" dirty="0">
                          <a:latin typeface="Poppins" panose="00000500000000000000" pitchFamily="2" charset="0"/>
                          <a:cs typeface="Poppins" panose="00000500000000000000" pitchFamily="2" charset="0"/>
                        </a:rPr>
                        <a:t>Beeldstijl</a:t>
                      </a:r>
                    </a:p>
                    <a:p>
                      <a:pPr marL="800100" lvl="1" indent="-342900">
                        <a:buFont typeface="Arial" panose="020B0604020202020204" pitchFamily="34" charset="0"/>
                        <a:buChar char="•"/>
                      </a:pPr>
                      <a:r>
                        <a:rPr lang="nl-NL" dirty="0">
                          <a:latin typeface="Poppins" panose="00000500000000000000" pitchFamily="2" charset="0"/>
                          <a:cs typeface="Poppins" panose="00000500000000000000" pitchFamily="2" charset="0"/>
                        </a:rPr>
                        <a:t>Grafische elementen</a:t>
                      </a:r>
                    </a:p>
                    <a:p>
                      <a:pPr marL="800100" lvl="1" indent="-342900">
                        <a:buFont typeface="Arial" panose="020B0604020202020204" pitchFamily="34" charset="0"/>
                        <a:buChar char="•"/>
                      </a:pPr>
                      <a:r>
                        <a:rPr lang="nl-NL" dirty="0">
                          <a:latin typeface="Poppins" panose="00000500000000000000" pitchFamily="2" charset="0"/>
                          <a:cs typeface="Poppins" panose="00000500000000000000" pitchFamily="2" charset="0"/>
                        </a:rPr>
                        <a:t>Vaste formats</a:t>
                      </a:r>
                    </a:p>
                    <a:p>
                      <a:pPr marL="800100" lvl="1" indent="-342900">
                        <a:buFont typeface="Arial" panose="020B0604020202020204" pitchFamily="34" charset="0"/>
                        <a:buChar char="•"/>
                      </a:pPr>
                      <a:r>
                        <a:rPr lang="nl-NL" dirty="0">
                          <a:latin typeface="Poppins" panose="00000500000000000000" pitchFamily="2" charset="0"/>
                          <a:cs typeface="Poppins" panose="00000500000000000000" pitchFamily="2" charset="0"/>
                        </a:rPr>
                        <a:t>Manier van schrijven</a:t>
                      </a:r>
                    </a:p>
                  </a:txBody>
                  <a:tcPr/>
                </a:tc>
                <a:tc>
                  <a:txBody>
                    <a:bodyPr/>
                    <a:lstStyle/>
                    <a:p>
                      <a:pPr marL="457200" lvl="1" indent="0">
                        <a:buFont typeface="Arial" panose="020B0604020202020204" pitchFamily="34" charset="0"/>
                        <a:buNone/>
                      </a:pPr>
                      <a:r>
                        <a:rPr lang="nl-NL" dirty="0">
                          <a:latin typeface="Poppins" panose="00000500000000000000" pitchFamily="2" charset="0"/>
                          <a:cs typeface="Poppins" panose="00000500000000000000" pitchFamily="2" charset="0"/>
                        </a:rPr>
                        <a:t>Missie / visie / waarden</a:t>
                      </a:r>
                    </a:p>
                    <a:p>
                      <a:pPr marL="742950" lvl="1" indent="-285750">
                        <a:buFont typeface="Arial" panose="020B0604020202020204" pitchFamily="34" charset="0"/>
                        <a:buChar char="•"/>
                      </a:pPr>
                      <a:r>
                        <a:rPr lang="nl-NL" dirty="0">
                          <a:latin typeface="Poppins" panose="00000500000000000000" pitchFamily="2" charset="0"/>
                          <a:cs typeface="Poppins" panose="00000500000000000000" pitchFamily="2" charset="0"/>
                        </a:rPr>
                        <a:t>Wie zijn wij als club?</a:t>
                      </a:r>
                    </a:p>
                    <a:p>
                      <a:pPr marL="742950" lvl="1" indent="-285750">
                        <a:buFont typeface="Arial" panose="020B0604020202020204" pitchFamily="34" charset="0"/>
                        <a:buChar char="•"/>
                      </a:pPr>
                      <a:r>
                        <a:rPr lang="nl-NL" dirty="0">
                          <a:latin typeface="Poppins" panose="00000500000000000000" pitchFamily="2" charset="0"/>
                          <a:cs typeface="Poppins" panose="00000500000000000000" pitchFamily="2" charset="0"/>
                        </a:rPr>
                        <a:t>Waar staan we voor?</a:t>
                      </a:r>
                    </a:p>
                    <a:p>
                      <a:pPr marL="742950" lvl="1" indent="-285750">
                        <a:buFont typeface="Arial" panose="020B0604020202020204" pitchFamily="34" charset="0"/>
                        <a:buChar char="•"/>
                      </a:pPr>
                      <a:r>
                        <a:rPr lang="nl-NL" dirty="0">
                          <a:latin typeface="Poppins" panose="00000500000000000000" pitchFamily="2" charset="0"/>
                          <a:cs typeface="Poppins" panose="00000500000000000000" pitchFamily="2" charset="0"/>
                        </a:rPr>
                        <a:t>Wat willen we uitstralen?</a:t>
                      </a:r>
                    </a:p>
                    <a:p>
                      <a:pPr marL="742950" lvl="1" indent="-285750">
                        <a:buFont typeface="Arial" panose="020B0604020202020204" pitchFamily="34" charset="0"/>
                        <a:buChar char="•"/>
                      </a:pPr>
                      <a:r>
                        <a:rPr lang="nl-NL" dirty="0">
                          <a:latin typeface="Poppins" panose="00000500000000000000" pitchFamily="2" charset="0"/>
                          <a:cs typeface="Poppins" panose="00000500000000000000" pitchFamily="2" charset="0"/>
                        </a:rPr>
                        <a:t>Hoe willen we dat mensen onze club ervaren?</a:t>
                      </a:r>
                      <a:endParaRPr lang="nl-NL" i="0" dirty="0">
                        <a:latin typeface="Poppins" panose="00000500000000000000" pitchFamily="2" charset="0"/>
                        <a:cs typeface="Poppins" panose="00000500000000000000" pitchFamily="2" charset="0"/>
                      </a:endParaRPr>
                    </a:p>
                  </a:txBody>
                  <a:tcPr/>
                </a:tc>
                <a:extLst>
                  <a:ext uri="{0D108BD9-81ED-4DB2-BD59-A6C34878D82A}">
                    <a16:rowId xmlns:a16="http://schemas.microsoft.com/office/drawing/2014/main" val="2564129995"/>
                  </a:ext>
                </a:extLst>
              </a:tr>
            </a:tbl>
          </a:graphicData>
        </a:graphic>
      </p:graphicFrame>
      <p:sp>
        <p:nvSpPr>
          <p:cNvPr id="3" name="Tekstvak 2">
            <a:extLst>
              <a:ext uri="{FF2B5EF4-FFF2-40B4-BE49-F238E27FC236}">
                <a16:creationId xmlns:a16="http://schemas.microsoft.com/office/drawing/2014/main" id="{CF7A6679-1EE2-3D27-48E0-156C9B62EF28}"/>
              </a:ext>
            </a:extLst>
          </p:cNvPr>
          <p:cNvSpPr txBox="1"/>
          <p:nvPr/>
        </p:nvSpPr>
        <p:spPr>
          <a:xfrm>
            <a:off x="8384722" y="2084657"/>
            <a:ext cx="3616778" cy="1477328"/>
          </a:xfrm>
          <a:prstGeom prst="rect">
            <a:avLst/>
          </a:prstGeom>
          <a:solidFill>
            <a:srgbClr val="E91D24"/>
          </a:solidFill>
        </p:spPr>
        <p:txBody>
          <a:bodyPr wrap="square">
            <a:spAutoFit/>
          </a:bodyPr>
          <a:lstStyle/>
          <a:p>
            <a:r>
              <a:rPr lang="nl-NL" u="sng" dirty="0">
                <a:solidFill>
                  <a:schemeClr val="bg1"/>
                </a:solidFill>
                <a:latin typeface="Poppins" panose="00000500000000000000" pitchFamily="2" charset="0"/>
                <a:cs typeface="Poppins" panose="00000500000000000000" pitchFamily="2" charset="0"/>
              </a:rPr>
              <a:t>TIP</a:t>
            </a:r>
          </a:p>
          <a:p>
            <a:r>
              <a:rPr lang="nl-BE" dirty="0">
                <a:solidFill>
                  <a:schemeClr val="bg1"/>
                </a:solidFill>
                <a:latin typeface="Poppins" panose="00000500000000000000" pitchFamily="2" charset="0"/>
                <a:cs typeface="Poppins" panose="00000500000000000000" pitchFamily="2" charset="0"/>
              </a:rPr>
              <a:t>Maak een huisstijlfiche</a:t>
            </a:r>
          </a:p>
          <a:p>
            <a:r>
              <a:rPr lang="nl-NL" dirty="0">
                <a:solidFill>
                  <a:schemeClr val="bg1"/>
                </a:solidFill>
                <a:latin typeface="Poppins" panose="00000500000000000000" pitchFamily="2" charset="0"/>
                <a:cs typeface="Poppins" panose="00000500000000000000" pitchFamily="2" charset="0"/>
                <a:sym typeface="Wingdings" panose="05000000000000000000" pitchFamily="2" charset="2"/>
              </a:rPr>
              <a:t> zo weet iedereen binnen de club hoe de communicatie eruit mag zien</a:t>
            </a:r>
            <a:endParaRPr lang="nl-BE" dirty="0">
              <a:solidFill>
                <a:schemeClr val="bg1"/>
              </a:solidFill>
              <a:latin typeface="Poppins" panose="00000500000000000000" pitchFamily="2" charset="0"/>
              <a:cs typeface="Poppins" panose="00000500000000000000" pitchFamily="2" charset="0"/>
              <a:sym typeface="Wingdings" panose="05000000000000000000" pitchFamily="2" charset="2"/>
            </a:endParaRPr>
          </a:p>
        </p:txBody>
      </p:sp>
      <p:pic>
        <p:nvPicPr>
          <p:cNvPr id="6" name="Graphic 5">
            <a:extLst>
              <a:ext uri="{FF2B5EF4-FFF2-40B4-BE49-F238E27FC236}">
                <a16:creationId xmlns:a16="http://schemas.microsoft.com/office/drawing/2014/main" id="{2DE14F16-EAA4-26AD-7C97-F5C569C0B958}"/>
              </a:ext>
            </a:extLst>
          </p:cNvPr>
          <p:cNvPicPr>
            <a:picLocks noChangeAspect="1"/>
          </p:cNvPicPr>
          <p:nvPr/>
        </p:nvPicPr>
        <p:blipFill>
          <a:blip>
            <a:extLst>
              <a:ext uri="{96DAC541-7B7A-43D3-8B79-37D633B846F1}">
                <asvg:svgBlip xmlns:asvg="http://schemas.microsoft.com/office/drawing/2016/SVG/main" r:embed="rId8"/>
              </a:ext>
              <a:ext uri="{837473B0-CC2E-450A-ABE3-18F120FF3D39}">
                <a1611:picAttrSrcUrl xmlns:a1611="http://schemas.microsoft.com/office/drawing/2016/11/main" r:id="rId9"/>
              </a:ext>
            </a:extLst>
          </a:blip>
          <a:stretch>
            <a:fillRect/>
          </a:stretch>
        </p:blipFill>
        <p:spPr>
          <a:xfrm>
            <a:off x="11239957" y="1604283"/>
            <a:ext cx="952043" cy="881769"/>
          </a:xfrm>
          <a:prstGeom prst="rect">
            <a:avLst/>
          </a:prstGeom>
        </p:spPr>
      </p:pic>
      <p:pic>
        <p:nvPicPr>
          <p:cNvPr id="14" name="Audio 13">
            <a:extLst>
              <a:ext uri="{FF2B5EF4-FFF2-40B4-BE49-F238E27FC236}">
                <a16:creationId xmlns:a16="http://schemas.microsoft.com/office/drawing/2014/main" id="{58D4FF3E-C05E-B0EC-5AF4-B51159A4F5EB}"/>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829239875"/>
      </p:ext>
    </p:extLst>
  </p:cSld>
  <p:clrMapOvr>
    <a:masterClrMapping/>
  </p:clrMapOvr>
  <mc:AlternateContent xmlns:mc="http://schemas.openxmlformats.org/markup-compatibility/2006" xmlns:p14="http://schemas.microsoft.com/office/powerpoint/2010/main">
    <mc:Choice Requires="p14">
      <p:transition spd="slow" p14:dur="2000" advTm="100032"/>
    </mc:Choice>
    <mc:Fallback xmlns="">
      <p:transition spd="slow" advTm="1000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53" presetClass="entr" presetSubtype="16"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4"/>
                </p:tgtEl>
              </p:cMediaNode>
            </p:audio>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872FF-EBAB-5346-730A-5C75EE0D59E7}"/>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5B2A1CB1-6A6E-9ED8-0FBF-87A4EB29B9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3256D707-88A2-E275-66D1-8549BC0BE945}"/>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68252EB3-E4F7-D07B-4AF4-8D05B50DEE59}"/>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Sociale media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51566D7E-969A-3AA9-2FA3-10790191114F}"/>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13</a:t>
            </a:fld>
            <a:endParaRPr lang="nl-BE" dirty="0"/>
          </a:p>
        </p:txBody>
      </p:sp>
      <p:sp>
        <p:nvSpPr>
          <p:cNvPr id="9" name="Title 1">
            <a:extLst>
              <a:ext uri="{FF2B5EF4-FFF2-40B4-BE49-F238E27FC236}">
                <a16:creationId xmlns:a16="http://schemas.microsoft.com/office/drawing/2014/main" id="{385BA678-6858-B491-664B-8F65B468ABD1}"/>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Kanalen &amp; content</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E714DB3F-B0B4-7551-4403-48AAE96954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BCCD9FD1-CEDA-55A7-3642-732E3914468B}"/>
              </a:ext>
            </a:extLst>
          </p:cNvPr>
          <p:cNvSpPr txBox="1"/>
          <p:nvPr/>
        </p:nvSpPr>
        <p:spPr>
          <a:xfrm>
            <a:off x="706885" y="1580932"/>
            <a:ext cx="7592992" cy="369332"/>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rPr>
              <a:t>Verschil website – sociale media</a:t>
            </a:r>
            <a:endParaRPr lang="nl-NL" dirty="0">
              <a:latin typeface="Poppins" panose="00000500000000000000" pitchFamily="2" charset="0"/>
              <a:cs typeface="Poppins" panose="00000500000000000000" pitchFamily="2" charset="0"/>
            </a:endParaRPr>
          </a:p>
        </p:txBody>
      </p:sp>
      <p:pic>
        <p:nvPicPr>
          <p:cNvPr id="11" name="Afbeelding 10">
            <a:extLst>
              <a:ext uri="{FF2B5EF4-FFF2-40B4-BE49-F238E27FC236}">
                <a16:creationId xmlns:a16="http://schemas.microsoft.com/office/drawing/2014/main" id="{96F708EB-011F-41D7-7EA8-7B7BE7794EE8}"/>
              </a:ext>
            </a:extLst>
          </p:cNvPr>
          <p:cNvPicPr>
            <a:picLocks noChangeAspect="1"/>
          </p:cNvPicPr>
          <p:nvPr/>
        </p:nvPicPr>
        <p:blipFill>
          <a:blip r:embed="rId7"/>
          <a:stretch>
            <a:fillRect/>
          </a:stretch>
        </p:blipFill>
        <p:spPr>
          <a:xfrm>
            <a:off x="825551" y="2172971"/>
            <a:ext cx="10540898" cy="3426249"/>
          </a:xfrm>
          <a:prstGeom prst="rect">
            <a:avLst/>
          </a:prstGeom>
        </p:spPr>
      </p:pic>
      <p:pic>
        <p:nvPicPr>
          <p:cNvPr id="14" name="Afbeelding 13">
            <a:extLst>
              <a:ext uri="{FF2B5EF4-FFF2-40B4-BE49-F238E27FC236}">
                <a16:creationId xmlns:a16="http://schemas.microsoft.com/office/drawing/2014/main" id="{BA56CBF0-CF8C-DADF-9CDA-9F5B6E618691}"/>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90500" y="1950264"/>
            <a:ext cx="515687" cy="515687"/>
          </a:xfrm>
          <a:prstGeom prst="ellipse">
            <a:avLst/>
          </a:prstGeom>
          <a:ln w="88900" cap="sq" cmpd="thickThin">
            <a:solidFill>
              <a:srgbClr val="000000"/>
            </a:solidFill>
            <a:prstDash val="solid"/>
            <a:miter lim="800000"/>
          </a:ln>
          <a:effectLst>
            <a:innerShdw blurRad="76200">
              <a:srgbClr val="000000"/>
            </a:innerShdw>
          </a:effectLst>
        </p:spPr>
      </p:pic>
      <p:pic>
        <p:nvPicPr>
          <p:cNvPr id="18" name="Afbeelding 17">
            <a:extLst>
              <a:ext uri="{FF2B5EF4-FFF2-40B4-BE49-F238E27FC236}">
                <a16:creationId xmlns:a16="http://schemas.microsoft.com/office/drawing/2014/main" id="{03CDF7F6-2885-392C-1621-59BBA247DD9F}"/>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11485812" y="2036528"/>
            <a:ext cx="515687" cy="515687"/>
          </a:xfrm>
          <a:prstGeom prst="ellipse">
            <a:avLst/>
          </a:prstGeom>
          <a:ln w="88900" cap="sq" cmpd="thickThin">
            <a:solidFill>
              <a:srgbClr val="000000"/>
            </a:solidFill>
            <a:prstDash val="solid"/>
            <a:miter lim="800000"/>
          </a:ln>
          <a:effectLst>
            <a:innerShdw blurRad="76200">
              <a:srgbClr val="000000"/>
            </a:innerShdw>
          </a:effectLst>
        </p:spPr>
      </p:pic>
      <p:pic>
        <p:nvPicPr>
          <p:cNvPr id="6" name="Audio 5">
            <a:extLst>
              <a:ext uri="{FF2B5EF4-FFF2-40B4-BE49-F238E27FC236}">
                <a16:creationId xmlns:a16="http://schemas.microsoft.com/office/drawing/2014/main" id="{51B7DC50-0CF8-B28C-1590-9138A127BFD6}"/>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211482584"/>
      </p:ext>
    </p:extLst>
  </p:cSld>
  <p:clrMapOvr>
    <a:masterClrMapping/>
  </p:clrMapOvr>
  <mc:AlternateContent xmlns:mc="http://schemas.openxmlformats.org/markup-compatibility/2006" xmlns:p14="http://schemas.microsoft.com/office/powerpoint/2010/main">
    <mc:Choice Requires="p14">
      <p:transition spd="slow" p14:dur="2000" advTm="120138"/>
    </mc:Choice>
    <mc:Fallback xmlns="">
      <p:transition spd="slow" advTm="1201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9F912-9788-5529-D428-27006B5F89B6}"/>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15DA1054-3705-6CC0-E1DF-DAC8CBA63A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67131E3F-8593-D601-7D26-FC9C0030C3F4}"/>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7396FB01-083F-D651-2932-5987BD8B3044}"/>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Sociale media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2283809E-9562-FD6E-91C9-53B55C162501}"/>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14</a:t>
            </a:fld>
            <a:endParaRPr lang="nl-BE" dirty="0"/>
          </a:p>
        </p:txBody>
      </p:sp>
      <p:sp>
        <p:nvSpPr>
          <p:cNvPr id="9" name="Title 1">
            <a:extLst>
              <a:ext uri="{FF2B5EF4-FFF2-40B4-BE49-F238E27FC236}">
                <a16:creationId xmlns:a16="http://schemas.microsoft.com/office/drawing/2014/main" id="{54C80CE1-FDAA-76C3-D816-146CA1AFCB0D}"/>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Kanalen en content</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4A42F428-288C-28C8-58BD-BBF4625866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57D7BFB3-723C-A8B0-A7A2-84C93BB9EADF}"/>
              </a:ext>
            </a:extLst>
          </p:cNvPr>
          <p:cNvSpPr txBox="1"/>
          <p:nvPr/>
        </p:nvSpPr>
        <p:spPr>
          <a:xfrm>
            <a:off x="612011" y="1557287"/>
            <a:ext cx="9135837" cy="2031325"/>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rPr>
              <a:t>Eigen website</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Belangrijkste informatie makkelijk terugvinden + regelmatig aanpassen</a:t>
            </a:r>
          </a:p>
          <a:p>
            <a:pPr marL="285750" indent="-285750">
              <a:buFont typeface="Arial" panose="020B0604020202020204" pitchFamily="34" charset="0"/>
              <a:buChar char="•"/>
            </a:pPr>
            <a:endParaRPr lang="nl-NL" dirty="0">
              <a:latin typeface="Poppins" panose="00000500000000000000" pitchFamily="2" charset="0"/>
              <a:cs typeface="Poppins" panose="00000500000000000000" pitchFamily="2" charset="0"/>
            </a:endParaRPr>
          </a:p>
          <a:p>
            <a:r>
              <a:rPr lang="nl-NL" u="sng" dirty="0">
                <a:latin typeface="Poppins" panose="00000500000000000000" pitchFamily="2" charset="0"/>
                <a:cs typeface="Poppins" panose="00000500000000000000" pitchFamily="2" charset="0"/>
              </a:rPr>
              <a:t>Voorbeelden: </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Wie zijn jullie</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Kalender</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Contactgegevens</a:t>
            </a:r>
          </a:p>
        </p:txBody>
      </p:sp>
      <p:sp>
        <p:nvSpPr>
          <p:cNvPr id="12" name="Tekstvak 11">
            <a:extLst>
              <a:ext uri="{FF2B5EF4-FFF2-40B4-BE49-F238E27FC236}">
                <a16:creationId xmlns:a16="http://schemas.microsoft.com/office/drawing/2014/main" id="{1D785D59-DE9D-35A1-FE0E-13F9F25C4D0A}"/>
              </a:ext>
            </a:extLst>
          </p:cNvPr>
          <p:cNvSpPr txBox="1"/>
          <p:nvPr/>
        </p:nvSpPr>
        <p:spPr>
          <a:xfrm>
            <a:off x="7916471" y="2421437"/>
            <a:ext cx="3352520" cy="369332"/>
          </a:xfrm>
          <a:prstGeom prst="rect">
            <a:avLst/>
          </a:prstGeom>
          <a:solidFill>
            <a:srgbClr val="E91D24"/>
          </a:solidFill>
        </p:spPr>
        <p:txBody>
          <a:bodyPr wrap="square">
            <a:spAutoFit/>
          </a:bodyPr>
          <a:lstStyle/>
          <a:p>
            <a:r>
              <a:rPr lang="nl-BE" b="1" dirty="0">
                <a:solidFill>
                  <a:schemeClr val="bg1"/>
                </a:solidFill>
                <a:latin typeface="Poppins" panose="00000500000000000000" pitchFamily="2" charset="0"/>
                <a:cs typeface="Poppins" panose="00000500000000000000" pitchFamily="2" charset="0"/>
              </a:rPr>
              <a:t>Informeren en overtuigen</a:t>
            </a:r>
            <a:endParaRPr lang="nl-BE" b="1" dirty="0">
              <a:solidFill>
                <a:schemeClr val="bg1"/>
              </a:solidFill>
              <a:sym typeface="Wingdings" panose="05000000000000000000" pitchFamily="2" charset="2"/>
            </a:endParaRPr>
          </a:p>
        </p:txBody>
      </p:sp>
      <p:pic>
        <p:nvPicPr>
          <p:cNvPr id="26" name="Afbeelding 25">
            <a:extLst>
              <a:ext uri="{FF2B5EF4-FFF2-40B4-BE49-F238E27FC236}">
                <a16:creationId xmlns:a16="http://schemas.microsoft.com/office/drawing/2014/main" id="{F20E57A8-DFBF-A3C9-8015-9AEAF9789588}"/>
              </a:ext>
            </a:extLst>
          </p:cNvPr>
          <p:cNvPicPr>
            <a:picLocks noChangeAspect="1"/>
          </p:cNvPicPr>
          <p:nvPr/>
        </p:nvPicPr>
        <p:blipFill>
          <a:blip r:embed="rId8"/>
          <a:stretch>
            <a:fillRect/>
          </a:stretch>
        </p:blipFill>
        <p:spPr>
          <a:xfrm>
            <a:off x="7411989" y="2489310"/>
            <a:ext cx="504482" cy="233586"/>
          </a:xfrm>
          <a:prstGeom prst="rect">
            <a:avLst/>
          </a:prstGeom>
        </p:spPr>
      </p:pic>
      <p:sp>
        <p:nvSpPr>
          <p:cNvPr id="28" name="Tekstvak 27">
            <a:extLst>
              <a:ext uri="{FF2B5EF4-FFF2-40B4-BE49-F238E27FC236}">
                <a16:creationId xmlns:a16="http://schemas.microsoft.com/office/drawing/2014/main" id="{95908CD3-8F28-979B-7162-66F8BD943B1F}"/>
              </a:ext>
            </a:extLst>
          </p:cNvPr>
          <p:cNvSpPr txBox="1"/>
          <p:nvPr/>
        </p:nvSpPr>
        <p:spPr>
          <a:xfrm>
            <a:off x="612010" y="4004314"/>
            <a:ext cx="9135837" cy="2308324"/>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rPr>
              <a:t>Facebook</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Informatie verspreiden en alles over evenementen</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Bestaan community informeren en interacties </a:t>
            </a:r>
          </a:p>
          <a:p>
            <a:pPr marL="285750" indent="-285750">
              <a:buFont typeface="Arial" panose="020B0604020202020204" pitchFamily="34" charset="0"/>
              <a:buChar char="•"/>
            </a:pPr>
            <a:endParaRPr lang="nl-NL" dirty="0">
              <a:latin typeface="Poppins" panose="00000500000000000000" pitchFamily="2" charset="0"/>
              <a:cs typeface="Poppins" panose="00000500000000000000" pitchFamily="2" charset="0"/>
            </a:endParaRPr>
          </a:p>
          <a:p>
            <a:r>
              <a:rPr lang="nl-NL" u="sng" dirty="0">
                <a:latin typeface="Poppins" panose="00000500000000000000" pitchFamily="2" charset="0"/>
                <a:cs typeface="Poppins" panose="00000500000000000000" pitchFamily="2" charset="0"/>
              </a:rPr>
              <a:t>Voorbeelden: </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Wedstrijdresultaten</a:t>
            </a:r>
          </a:p>
          <a:p>
            <a:pPr marL="285750" indent="-285750">
              <a:buFont typeface="Arial" panose="020B0604020202020204" pitchFamily="34" charset="0"/>
              <a:buChar char="•"/>
            </a:pPr>
            <a:r>
              <a:rPr lang="nl-NL" dirty="0" err="1">
                <a:latin typeface="Poppins" panose="00000500000000000000" pitchFamily="2" charset="0"/>
                <a:cs typeface="Poppins" panose="00000500000000000000" pitchFamily="2" charset="0"/>
              </a:rPr>
              <a:t>Foto-albums</a:t>
            </a:r>
            <a:endParaRPr lang="nl-NL"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Links delen (bv. voor inschrijvingen)</a:t>
            </a:r>
          </a:p>
        </p:txBody>
      </p:sp>
      <p:sp>
        <p:nvSpPr>
          <p:cNvPr id="29" name="Tekstvak 28">
            <a:extLst>
              <a:ext uri="{FF2B5EF4-FFF2-40B4-BE49-F238E27FC236}">
                <a16:creationId xmlns:a16="http://schemas.microsoft.com/office/drawing/2014/main" id="{86694942-6453-402D-4506-FD7FE9CB8141}"/>
              </a:ext>
            </a:extLst>
          </p:cNvPr>
          <p:cNvSpPr txBox="1"/>
          <p:nvPr/>
        </p:nvSpPr>
        <p:spPr>
          <a:xfrm>
            <a:off x="7916471" y="5038640"/>
            <a:ext cx="3352520" cy="369332"/>
          </a:xfrm>
          <a:prstGeom prst="rect">
            <a:avLst/>
          </a:prstGeom>
          <a:solidFill>
            <a:srgbClr val="E91D24"/>
          </a:solidFill>
        </p:spPr>
        <p:txBody>
          <a:bodyPr wrap="square">
            <a:spAutoFit/>
          </a:bodyPr>
          <a:lstStyle/>
          <a:p>
            <a:r>
              <a:rPr lang="nl-BE" b="1" dirty="0">
                <a:solidFill>
                  <a:schemeClr val="bg1"/>
                </a:solidFill>
                <a:latin typeface="Poppins" panose="00000500000000000000" pitchFamily="2" charset="0"/>
                <a:cs typeface="Poppins" panose="00000500000000000000" pitchFamily="2" charset="0"/>
              </a:rPr>
              <a:t>Informeren en verbinden</a:t>
            </a:r>
            <a:endParaRPr lang="nl-BE" b="1" dirty="0">
              <a:solidFill>
                <a:schemeClr val="bg1"/>
              </a:solidFill>
              <a:sym typeface="Wingdings" panose="05000000000000000000" pitchFamily="2" charset="2"/>
            </a:endParaRPr>
          </a:p>
        </p:txBody>
      </p:sp>
      <p:pic>
        <p:nvPicPr>
          <p:cNvPr id="30" name="Afbeelding 29">
            <a:extLst>
              <a:ext uri="{FF2B5EF4-FFF2-40B4-BE49-F238E27FC236}">
                <a16:creationId xmlns:a16="http://schemas.microsoft.com/office/drawing/2014/main" id="{D924D422-A6F0-00E5-E46E-CD051C70D5F7}"/>
              </a:ext>
            </a:extLst>
          </p:cNvPr>
          <p:cNvPicPr>
            <a:picLocks noChangeAspect="1"/>
          </p:cNvPicPr>
          <p:nvPr/>
        </p:nvPicPr>
        <p:blipFill>
          <a:blip r:embed="rId8"/>
          <a:stretch>
            <a:fillRect/>
          </a:stretch>
        </p:blipFill>
        <p:spPr>
          <a:xfrm>
            <a:off x="7411989" y="5106513"/>
            <a:ext cx="504482" cy="233586"/>
          </a:xfrm>
          <a:prstGeom prst="rect">
            <a:avLst/>
          </a:prstGeom>
        </p:spPr>
      </p:pic>
      <p:pic>
        <p:nvPicPr>
          <p:cNvPr id="11" name="Audio 10">
            <a:extLst>
              <a:ext uri="{FF2B5EF4-FFF2-40B4-BE49-F238E27FC236}">
                <a16:creationId xmlns:a16="http://schemas.microsoft.com/office/drawing/2014/main" id="{B121A457-DE36-EA4A-F5AE-B48EE48FA1E1}"/>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2025743798"/>
      </p:ext>
    </p:extLst>
  </p:cSld>
  <p:clrMapOvr>
    <a:masterClrMapping/>
  </p:clrMapOvr>
  <mc:AlternateContent xmlns:mc="http://schemas.openxmlformats.org/markup-compatibility/2006" xmlns:p14="http://schemas.microsoft.com/office/powerpoint/2010/main">
    <mc:Choice Requires="p14">
      <p:transition spd="slow" p14:dur="2000" advTm="76352"/>
    </mc:Choice>
    <mc:Fallback xmlns="">
      <p:transition spd="slow" advTm="763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dissolve">
                                      <p:cBhvr>
                                        <p:cTn id="11" dur="500"/>
                                        <p:tgtEl>
                                          <p:spTgt spid="12"/>
                                        </p:tgtEl>
                                      </p:cBhvr>
                                    </p:animEffect>
                                  </p:childTnLst>
                                </p:cTn>
                              </p:par>
                              <p:par>
                                <p:cTn id="12" presetID="9" presetClass="entr" presetSubtype="0"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dissolve">
                                      <p:cBhvr>
                                        <p:cTn id="14" dur="500"/>
                                        <p:tgtEl>
                                          <p:spTgt spid="26"/>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dissolve">
                                      <p:cBhvr>
                                        <p:cTn id="19" dur="500"/>
                                        <p:tgtEl>
                                          <p:spTgt spid="29"/>
                                        </p:tgtEl>
                                      </p:cBhvr>
                                    </p:animEffect>
                                  </p:childTnLst>
                                </p:cTn>
                              </p:par>
                              <p:par>
                                <p:cTn id="20" presetID="9" presetClass="entr" presetSubtype="0"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dissolve">
                                      <p:cBhvr>
                                        <p:cTn id="2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1"/>
                </p:tgtEl>
              </p:cMediaNode>
            </p:audio>
          </p:childTnLst>
        </p:cTn>
      </p:par>
    </p:tnLst>
    <p:bldLst>
      <p:bldP spid="12" grpId="0" animBg="1"/>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56691-8DCB-A5A0-F651-D57FD081F4AC}"/>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E07C9341-3258-4B25-FE75-25D1FB1D9D6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FBFA1470-1B1E-0253-D188-90966E4EFAAF}"/>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8B68BA13-33DE-9027-DE37-36D5B4665C30}"/>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Sociale media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A6B7116D-12C5-2138-5C92-D05C1BAD34FE}"/>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15</a:t>
            </a:fld>
            <a:endParaRPr lang="nl-BE" dirty="0"/>
          </a:p>
        </p:txBody>
      </p:sp>
      <p:sp>
        <p:nvSpPr>
          <p:cNvPr id="9" name="Title 1">
            <a:extLst>
              <a:ext uri="{FF2B5EF4-FFF2-40B4-BE49-F238E27FC236}">
                <a16:creationId xmlns:a16="http://schemas.microsoft.com/office/drawing/2014/main" id="{1B9F916E-1ACE-3650-4CB6-4AADD3AAB0EA}"/>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Kanalen en content</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36AF3717-DEDE-9D63-40C8-08026007BA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518FFD42-E72B-86F2-8DF1-1F1A50987E77}"/>
              </a:ext>
            </a:extLst>
          </p:cNvPr>
          <p:cNvSpPr txBox="1"/>
          <p:nvPr/>
        </p:nvSpPr>
        <p:spPr>
          <a:xfrm>
            <a:off x="612011" y="1557287"/>
            <a:ext cx="9135837" cy="2308324"/>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rPr>
              <a:t>Instagram</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Vooral visuele content en laat meteen zien wie jullie zijn</a:t>
            </a:r>
          </a:p>
          <a:p>
            <a:pPr marL="285750" indent="-285750">
              <a:buFont typeface="Arial" panose="020B0604020202020204" pitchFamily="34" charset="0"/>
              <a:buChar char="•"/>
            </a:pPr>
            <a:r>
              <a:rPr lang="nl-NL" dirty="0" err="1">
                <a:latin typeface="Poppins" panose="00000500000000000000" pitchFamily="2" charset="0"/>
                <a:cs typeface="Poppins" panose="00000500000000000000" pitchFamily="2" charset="0"/>
              </a:rPr>
              <a:t>Stories</a:t>
            </a:r>
            <a:r>
              <a:rPr lang="nl-NL" dirty="0">
                <a:latin typeface="Poppins" panose="00000500000000000000" pitchFamily="2" charset="0"/>
                <a:cs typeface="Poppins" panose="00000500000000000000" pitchFamily="2" charset="0"/>
              </a:rPr>
              <a:t> = spontane momenten en tijdelijke updates</a:t>
            </a:r>
          </a:p>
          <a:p>
            <a:pPr marL="285750" indent="-285750">
              <a:buFont typeface="Arial" panose="020B0604020202020204" pitchFamily="34" charset="0"/>
              <a:buChar char="•"/>
            </a:pPr>
            <a:endParaRPr lang="nl-NL" dirty="0">
              <a:latin typeface="Poppins" panose="00000500000000000000" pitchFamily="2" charset="0"/>
              <a:cs typeface="Poppins" panose="00000500000000000000" pitchFamily="2" charset="0"/>
            </a:endParaRPr>
          </a:p>
          <a:p>
            <a:r>
              <a:rPr lang="nl-NL" u="sng" dirty="0">
                <a:latin typeface="Poppins" panose="00000500000000000000" pitchFamily="2" charset="0"/>
                <a:cs typeface="Poppins" panose="00000500000000000000" pitchFamily="2" charset="0"/>
              </a:rPr>
              <a:t>Voorbeelden: </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Kennismaking met huidige leden / lesgevers</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Aankondigingen </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Sfeer trainingen en wedstrijden (foto’s)</a:t>
            </a:r>
          </a:p>
        </p:txBody>
      </p:sp>
      <p:sp>
        <p:nvSpPr>
          <p:cNvPr id="12" name="Tekstvak 11">
            <a:extLst>
              <a:ext uri="{FF2B5EF4-FFF2-40B4-BE49-F238E27FC236}">
                <a16:creationId xmlns:a16="http://schemas.microsoft.com/office/drawing/2014/main" id="{7C739B04-D7C0-3955-0233-1B1572D62756}"/>
              </a:ext>
            </a:extLst>
          </p:cNvPr>
          <p:cNvSpPr txBox="1"/>
          <p:nvPr/>
        </p:nvSpPr>
        <p:spPr>
          <a:xfrm>
            <a:off x="7916471" y="2421437"/>
            <a:ext cx="3352520" cy="369332"/>
          </a:xfrm>
          <a:prstGeom prst="rect">
            <a:avLst/>
          </a:prstGeom>
          <a:solidFill>
            <a:srgbClr val="E91D24"/>
          </a:solidFill>
        </p:spPr>
        <p:txBody>
          <a:bodyPr wrap="square">
            <a:spAutoFit/>
          </a:bodyPr>
          <a:lstStyle/>
          <a:p>
            <a:r>
              <a:rPr lang="nl-BE" b="1" dirty="0">
                <a:solidFill>
                  <a:schemeClr val="bg1"/>
                </a:solidFill>
                <a:latin typeface="Poppins" panose="00000500000000000000" pitchFamily="2" charset="0"/>
                <a:cs typeface="Poppins" panose="00000500000000000000" pitchFamily="2" charset="0"/>
              </a:rPr>
              <a:t>Inspireren en beleven</a:t>
            </a:r>
            <a:endParaRPr lang="nl-BE" b="1" dirty="0">
              <a:solidFill>
                <a:schemeClr val="bg1"/>
              </a:solidFill>
              <a:sym typeface="Wingdings" panose="05000000000000000000" pitchFamily="2" charset="2"/>
            </a:endParaRPr>
          </a:p>
        </p:txBody>
      </p:sp>
      <p:pic>
        <p:nvPicPr>
          <p:cNvPr id="26" name="Afbeelding 25">
            <a:extLst>
              <a:ext uri="{FF2B5EF4-FFF2-40B4-BE49-F238E27FC236}">
                <a16:creationId xmlns:a16="http://schemas.microsoft.com/office/drawing/2014/main" id="{A1B406AE-6146-534B-FBE5-CAE3DBF6554F}"/>
              </a:ext>
            </a:extLst>
          </p:cNvPr>
          <p:cNvPicPr>
            <a:picLocks noChangeAspect="1"/>
          </p:cNvPicPr>
          <p:nvPr/>
        </p:nvPicPr>
        <p:blipFill>
          <a:blip r:embed="rId8"/>
          <a:stretch>
            <a:fillRect/>
          </a:stretch>
        </p:blipFill>
        <p:spPr>
          <a:xfrm>
            <a:off x="7411989" y="2489310"/>
            <a:ext cx="504482" cy="233586"/>
          </a:xfrm>
          <a:prstGeom prst="rect">
            <a:avLst/>
          </a:prstGeom>
        </p:spPr>
      </p:pic>
      <p:sp>
        <p:nvSpPr>
          <p:cNvPr id="28" name="Tekstvak 27">
            <a:extLst>
              <a:ext uri="{FF2B5EF4-FFF2-40B4-BE49-F238E27FC236}">
                <a16:creationId xmlns:a16="http://schemas.microsoft.com/office/drawing/2014/main" id="{4813B44A-48A7-8E96-2EE9-374FD019DF68}"/>
              </a:ext>
            </a:extLst>
          </p:cNvPr>
          <p:cNvSpPr txBox="1"/>
          <p:nvPr/>
        </p:nvSpPr>
        <p:spPr>
          <a:xfrm>
            <a:off x="612010" y="4004314"/>
            <a:ext cx="9135837" cy="2308324"/>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rPr>
              <a:t>Tik Tok</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Korte verticale video’s (belangrijker dan tekst)</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Mensen bereiken die de club nog niet kennen</a:t>
            </a:r>
          </a:p>
          <a:p>
            <a:pPr marL="285750" indent="-285750">
              <a:buFont typeface="Arial" panose="020B0604020202020204" pitchFamily="34" charset="0"/>
              <a:buChar char="•"/>
            </a:pPr>
            <a:endParaRPr lang="nl-NL" dirty="0">
              <a:latin typeface="Poppins" panose="00000500000000000000" pitchFamily="2" charset="0"/>
              <a:cs typeface="Poppins" panose="00000500000000000000" pitchFamily="2" charset="0"/>
            </a:endParaRPr>
          </a:p>
          <a:p>
            <a:r>
              <a:rPr lang="nl-NL" u="sng" dirty="0">
                <a:latin typeface="Poppins" panose="00000500000000000000" pitchFamily="2" charset="0"/>
                <a:cs typeface="Poppins" panose="00000500000000000000" pitchFamily="2" charset="0"/>
              </a:rPr>
              <a:t>Voorbeelden: </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Demonstraties</a:t>
            </a:r>
          </a:p>
          <a:p>
            <a:pPr marL="285750" indent="-285750">
              <a:buFont typeface="Arial" panose="020B0604020202020204" pitchFamily="34" charset="0"/>
              <a:buChar char="•"/>
            </a:pPr>
            <a:r>
              <a:rPr lang="nl-NL" dirty="0" err="1">
                <a:latin typeface="Poppins" panose="00000500000000000000" pitchFamily="2" charset="0"/>
                <a:cs typeface="Poppins" panose="00000500000000000000" pitchFamily="2" charset="0"/>
              </a:rPr>
              <a:t>Challenges</a:t>
            </a:r>
            <a:endParaRPr lang="nl-NL"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NL" dirty="0" err="1">
                <a:latin typeface="Poppins" panose="00000500000000000000" pitchFamily="2" charset="0"/>
                <a:cs typeface="Poppins" panose="00000500000000000000" pitchFamily="2" charset="0"/>
              </a:rPr>
              <a:t>Behind</a:t>
            </a:r>
            <a:r>
              <a:rPr lang="nl-NL" dirty="0">
                <a:latin typeface="Poppins" panose="00000500000000000000" pitchFamily="2" charset="0"/>
                <a:cs typeface="Poppins" panose="00000500000000000000" pitchFamily="2" charset="0"/>
              </a:rPr>
              <a:t>-</a:t>
            </a:r>
            <a:r>
              <a:rPr lang="nl-NL" dirty="0" err="1">
                <a:latin typeface="Poppins" panose="00000500000000000000" pitchFamily="2" charset="0"/>
                <a:cs typeface="Poppins" panose="00000500000000000000" pitchFamily="2" charset="0"/>
              </a:rPr>
              <a:t>the</a:t>
            </a:r>
            <a:r>
              <a:rPr lang="nl-NL" dirty="0">
                <a:latin typeface="Poppins" panose="00000500000000000000" pitchFamily="2" charset="0"/>
                <a:cs typeface="Poppins" panose="00000500000000000000" pitchFamily="2" charset="0"/>
              </a:rPr>
              <a:t>-scenes</a:t>
            </a:r>
          </a:p>
        </p:txBody>
      </p:sp>
      <p:sp>
        <p:nvSpPr>
          <p:cNvPr id="29" name="Tekstvak 28">
            <a:extLst>
              <a:ext uri="{FF2B5EF4-FFF2-40B4-BE49-F238E27FC236}">
                <a16:creationId xmlns:a16="http://schemas.microsoft.com/office/drawing/2014/main" id="{E93C80AD-2F49-97FF-2F72-B1797DFFCDF7}"/>
              </a:ext>
            </a:extLst>
          </p:cNvPr>
          <p:cNvSpPr txBox="1"/>
          <p:nvPr/>
        </p:nvSpPr>
        <p:spPr>
          <a:xfrm>
            <a:off x="7916471" y="5038640"/>
            <a:ext cx="3352520" cy="369332"/>
          </a:xfrm>
          <a:prstGeom prst="rect">
            <a:avLst/>
          </a:prstGeom>
          <a:solidFill>
            <a:srgbClr val="E91D24"/>
          </a:solidFill>
        </p:spPr>
        <p:txBody>
          <a:bodyPr wrap="square">
            <a:spAutoFit/>
          </a:bodyPr>
          <a:lstStyle/>
          <a:p>
            <a:r>
              <a:rPr lang="nl-BE" b="1" dirty="0">
                <a:solidFill>
                  <a:schemeClr val="bg1"/>
                </a:solidFill>
                <a:latin typeface="Poppins" panose="00000500000000000000" pitchFamily="2" charset="0"/>
                <a:cs typeface="Poppins" panose="00000500000000000000" pitchFamily="2" charset="0"/>
              </a:rPr>
              <a:t>Bereiken en ontdekken</a:t>
            </a:r>
            <a:endParaRPr lang="nl-BE" b="1" dirty="0">
              <a:solidFill>
                <a:schemeClr val="bg1"/>
              </a:solidFill>
              <a:sym typeface="Wingdings" panose="05000000000000000000" pitchFamily="2" charset="2"/>
            </a:endParaRPr>
          </a:p>
        </p:txBody>
      </p:sp>
      <p:pic>
        <p:nvPicPr>
          <p:cNvPr id="30" name="Afbeelding 29">
            <a:extLst>
              <a:ext uri="{FF2B5EF4-FFF2-40B4-BE49-F238E27FC236}">
                <a16:creationId xmlns:a16="http://schemas.microsoft.com/office/drawing/2014/main" id="{DF46F7F5-805D-198A-ADE8-6229140379F1}"/>
              </a:ext>
            </a:extLst>
          </p:cNvPr>
          <p:cNvPicPr>
            <a:picLocks noChangeAspect="1"/>
          </p:cNvPicPr>
          <p:nvPr/>
        </p:nvPicPr>
        <p:blipFill>
          <a:blip r:embed="rId8"/>
          <a:stretch>
            <a:fillRect/>
          </a:stretch>
        </p:blipFill>
        <p:spPr>
          <a:xfrm>
            <a:off x="7411989" y="5106513"/>
            <a:ext cx="504482" cy="233586"/>
          </a:xfrm>
          <a:prstGeom prst="rect">
            <a:avLst/>
          </a:prstGeom>
        </p:spPr>
      </p:pic>
      <p:pic>
        <p:nvPicPr>
          <p:cNvPr id="11" name="Audio 10">
            <a:extLst>
              <a:ext uri="{FF2B5EF4-FFF2-40B4-BE49-F238E27FC236}">
                <a16:creationId xmlns:a16="http://schemas.microsoft.com/office/drawing/2014/main" id="{603D6A73-B983-F9C3-1C0E-2A751FFEA6E0}"/>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222259587"/>
      </p:ext>
    </p:extLst>
  </p:cSld>
  <p:clrMapOvr>
    <a:masterClrMapping/>
  </p:clrMapOvr>
  <mc:AlternateContent xmlns:mc="http://schemas.openxmlformats.org/markup-compatibility/2006" xmlns:p14="http://schemas.microsoft.com/office/powerpoint/2010/main">
    <mc:Choice Requires="p14">
      <p:transition spd="slow" p14:dur="2000" advTm="79925"/>
    </mc:Choice>
    <mc:Fallback xmlns="">
      <p:transition spd="slow" advTm="799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dissolve">
                                      <p:cBhvr>
                                        <p:cTn id="11" dur="500"/>
                                        <p:tgtEl>
                                          <p:spTgt spid="12"/>
                                        </p:tgtEl>
                                      </p:cBhvr>
                                    </p:animEffect>
                                  </p:childTnLst>
                                </p:cTn>
                              </p:par>
                              <p:par>
                                <p:cTn id="12" presetID="9" presetClass="entr" presetSubtype="0"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dissolve">
                                      <p:cBhvr>
                                        <p:cTn id="14" dur="500"/>
                                        <p:tgtEl>
                                          <p:spTgt spid="26"/>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dissolve">
                                      <p:cBhvr>
                                        <p:cTn id="19" dur="500"/>
                                        <p:tgtEl>
                                          <p:spTgt spid="29"/>
                                        </p:tgtEl>
                                      </p:cBhvr>
                                    </p:animEffect>
                                  </p:childTnLst>
                                </p:cTn>
                              </p:par>
                              <p:par>
                                <p:cTn id="20" presetID="9" presetClass="entr" presetSubtype="0"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dissolve">
                                      <p:cBhvr>
                                        <p:cTn id="2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1"/>
                </p:tgtEl>
              </p:cMediaNode>
            </p:audio>
          </p:childTnLst>
        </p:cTn>
      </p:par>
    </p:tnLst>
    <p:bldLst>
      <p:bldP spid="12" grpId="0" animBg="1"/>
      <p:bldP spid="2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7A4D5-054F-468C-9C4E-9A565E0E5F64}"/>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A6754620-E7AE-3783-132B-04C6D87C56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798D731C-CF76-8DB3-375D-DD90DED13406}"/>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07EA25B1-32E4-74F8-6809-03CB7C148561}"/>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Sociale media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712ECA50-AC3F-3A0F-C632-DD923460E829}"/>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16</a:t>
            </a:fld>
            <a:endParaRPr lang="nl-BE" dirty="0"/>
          </a:p>
        </p:txBody>
      </p:sp>
      <p:sp>
        <p:nvSpPr>
          <p:cNvPr id="9" name="Title 1">
            <a:extLst>
              <a:ext uri="{FF2B5EF4-FFF2-40B4-BE49-F238E27FC236}">
                <a16:creationId xmlns:a16="http://schemas.microsoft.com/office/drawing/2014/main" id="{7A691B76-A5BB-6026-DECC-D1823B0EBBA3}"/>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Kanalen en content</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5B4D5883-B2CA-9161-7E85-1151AD41A25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2524C583-AE70-7537-7D1E-2661C525BAA5}"/>
              </a:ext>
            </a:extLst>
          </p:cNvPr>
          <p:cNvSpPr txBox="1"/>
          <p:nvPr/>
        </p:nvSpPr>
        <p:spPr>
          <a:xfrm>
            <a:off x="612011" y="1557287"/>
            <a:ext cx="9135837" cy="2031325"/>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rPr>
              <a:t>LinkedIn</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Uitbouwen en onderhouden professioneel netwerk </a:t>
            </a:r>
          </a:p>
          <a:p>
            <a:pPr marL="285750" indent="-285750">
              <a:buFont typeface="Arial" panose="020B0604020202020204" pitchFamily="34" charset="0"/>
              <a:buChar char="•"/>
            </a:pPr>
            <a:endParaRPr lang="nl-NL" dirty="0">
              <a:latin typeface="Poppins" panose="00000500000000000000" pitchFamily="2" charset="0"/>
              <a:cs typeface="Poppins" panose="00000500000000000000" pitchFamily="2" charset="0"/>
            </a:endParaRPr>
          </a:p>
          <a:p>
            <a:r>
              <a:rPr lang="nl-NL" u="sng" dirty="0">
                <a:latin typeface="Poppins" panose="00000500000000000000" pitchFamily="2" charset="0"/>
                <a:cs typeface="Poppins" panose="00000500000000000000" pitchFamily="2" charset="0"/>
              </a:rPr>
              <a:t>Voorbeelden: </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Samenwerkingen en sponsors</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Opleidingen </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Bijzondere prestaties</a:t>
            </a:r>
          </a:p>
        </p:txBody>
      </p:sp>
      <p:sp>
        <p:nvSpPr>
          <p:cNvPr id="12" name="Tekstvak 11">
            <a:extLst>
              <a:ext uri="{FF2B5EF4-FFF2-40B4-BE49-F238E27FC236}">
                <a16:creationId xmlns:a16="http://schemas.microsoft.com/office/drawing/2014/main" id="{05D24CF1-2FD7-9A8F-B3D4-43EB43DDD299}"/>
              </a:ext>
            </a:extLst>
          </p:cNvPr>
          <p:cNvSpPr txBox="1"/>
          <p:nvPr/>
        </p:nvSpPr>
        <p:spPr>
          <a:xfrm>
            <a:off x="7973621" y="2282937"/>
            <a:ext cx="3352520" cy="646331"/>
          </a:xfrm>
          <a:prstGeom prst="rect">
            <a:avLst/>
          </a:prstGeom>
          <a:solidFill>
            <a:srgbClr val="E91D24"/>
          </a:solidFill>
        </p:spPr>
        <p:txBody>
          <a:bodyPr wrap="square">
            <a:spAutoFit/>
          </a:bodyPr>
          <a:lstStyle/>
          <a:p>
            <a:r>
              <a:rPr lang="nl-BE" b="1" dirty="0">
                <a:solidFill>
                  <a:schemeClr val="bg1"/>
                </a:solidFill>
                <a:latin typeface="Poppins" panose="00000500000000000000" pitchFamily="2" charset="0"/>
                <a:cs typeface="Poppins" panose="00000500000000000000" pitchFamily="2" charset="0"/>
              </a:rPr>
              <a:t>Professioneel verbinden en netwerk uitbouwen</a:t>
            </a:r>
            <a:endParaRPr lang="nl-BE" b="1" dirty="0">
              <a:solidFill>
                <a:schemeClr val="bg1"/>
              </a:solidFill>
              <a:sym typeface="Wingdings" panose="05000000000000000000" pitchFamily="2" charset="2"/>
            </a:endParaRPr>
          </a:p>
        </p:txBody>
      </p:sp>
      <p:pic>
        <p:nvPicPr>
          <p:cNvPr id="26" name="Afbeelding 25">
            <a:extLst>
              <a:ext uri="{FF2B5EF4-FFF2-40B4-BE49-F238E27FC236}">
                <a16:creationId xmlns:a16="http://schemas.microsoft.com/office/drawing/2014/main" id="{4E2B164F-89BF-BFE4-4153-E4A99ADC87A0}"/>
              </a:ext>
            </a:extLst>
          </p:cNvPr>
          <p:cNvPicPr>
            <a:picLocks noChangeAspect="1"/>
          </p:cNvPicPr>
          <p:nvPr/>
        </p:nvPicPr>
        <p:blipFill>
          <a:blip r:embed="rId8"/>
          <a:stretch>
            <a:fillRect/>
          </a:stretch>
        </p:blipFill>
        <p:spPr>
          <a:xfrm>
            <a:off x="7411989" y="2489310"/>
            <a:ext cx="504482" cy="233586"/>
          </a:xfrm>
          <a:prstGeom prst="rect">
            <a:avLst/>
          </a:prstGeom>
        </p:spPr>
      </p:pic>
      <p:sp>
        <p:nvSpPr>
          <p:cNvPr id="28" name="Tekstvak 27">
            <a:extLst>
              <a:ext uri="{FF2B5EF4-FFF2-40B4-BE49-F238E27FC236}">
                <a16:creationId xmlns:a16="http://schemas.microsoft.com/office/drawing/2014/main" id="{BE9BB271-56EB-11FB-1192-6221EDEE492E}"/>
              </a:ext>
            </a:extLst>
          </p:cNvPr>
          <p:cNvSpPr txBox="1"/>
          <p:nvPr/>
        </p:nvSpPr>
        <p:spPr>
          <a:xfrm>
            <a:off x="612010" y="4004314"/>
            <a:ext cx="9135837" cy="923330"/>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rPr>
              <a:t>Ondersteunende media</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YouTube: langere video’s</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Flickr: </a:t>
            </a:r>
            <a:r>
              <a:rPr lang="nl-NL" dirty="0" err="1">
                <a:latin typeface="Poppins" panose="00000500000000000000" pitchFamily="2" charset="0"/>
                <a:cs typeface="Poppins" panose="00000500000000000000" pitchFamily="2" charset="0"/>
              </a:rPr>
              <a:t>foto-albums</a:t>
            </a:r>
            <a:endParaRPr lang="nl-NL" dirty="0">
              <a:latin typeface="Poppins" panose="00000500000000000000" pitchFamily="2" charset="0"/>
              <a:cs typeface="Poppins" panose="00000500000000000000" pitchFamily="2" charset="0"/>
            </a:endParaRPr>
          </a:p>
        </p:txBody>
      </p:sp>
      <p:pic>
        <p:nvPicPr>
          <p:cNvPr id="7" name="Audio 6">
            <a:extLst>
              <a:ext uri="{FF2B5EF4-FFF2-40B4-BE49-F238E27FC236}">
                <a16:creationId xmlns:a16="http://schemas.microsoft.com/office/drawing/2014/main" id="{179850FD-3663-46C7-7CAF-FD837BA1875F}"/>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1084665485"/>
      </p:ext>
    </p:extLst>
  </p:cSld>
  <p:clrMapOvr>
    <a:masterClrMapping/>
  </p:clrMapOvr>
  <mc:AlternateContent xmlns:mc="http://schemas.openxmlformats.org/markup-compatibility/2006" xmlns:p14="http://schemas.microsoft.com/office/powerpoint/2010/main">
    <mc:Choice Requires="p14">
      <p:transition spd="slow" p14:dur="2000" advTm="60373"/>
    </mc:Choice>
    <mc:Fallback xmlns="">
      <p:transition spd="slow" advTm="603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dissolve">
                                      <p:cBhvr>
                                        <p:cTn id="11" dur="500"/>
                                        <p:tgtEl>
                                          <p:spTgt spid="12"/>
                                        </p:tgtEl>
                                      </p:cBhvr>
                                    </p:animEffect>
                                  </p:childTnLst>
                                </p:cTn>
                              </p:par>
                              <p:par>
                                <p:cTn id="12" presetID="9" presetClass="entr" presetSubtype="0"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dissolve">
                                      <p:cBhvr>
                                        <p:cTn id="1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7"/>
                </p:tgtEl>
              </p:cMediaNode>
            </p:audio>
          </p:childTnLst>
        </p:cTn>
      </p:par>
    </p:tnLst>
    <p:bldLst>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6A4EE-BB8D-D90A-3218-6B26610D8626}"/>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EFF131C4-966B-D7D6-DAE9-AB9D80E042AF}"/>
              </a:ext>
            </a:extLst>
          </p:cNvPr>
          <p:cNvPicPr>
            <a:picLocks noChangeAspect="1"/>
          </p:cNvPicPr>
          <p:nvPr/>
        </p:nvPicPr>
        <p:blipFill>
          <a:blip r:embed="rId6">
            <a:alphaModFix amt="20000"/>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9A1392E9-C983-91D3-7387-8DD92B216464}"/>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ECA7F625-834B-D87D-4225-D5DB16DD495E}"/>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Foto’s en filmpjes</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0608225F-D132-5213-344F-68C92C4EC1E0}"/>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17</a:t>
            </a:fld>
            <a:endParaRPr lang="nl-BE" dirty="0"/>
          </a:p>
        </p:txBody>
      </p:sp>
      <p:sp>
        <p:nvSpPr>
          <p:cNvPr id="9" name="Title 1">
            <a:extLst>
              <a:ext uri="{FF2B5EF4-FFF2-40B4-BE49-F238E27FC236}">
                <a16:creationId xmlns:a16="http://schemas.microsoft.com/office/drawing/2014/main" id="{36E1CDFE-E71D-0F2A-6071-8075756E5926}"/>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Met smartphone</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8CDCD01C-1F9F-7986-5344-0335881B1B1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2C2F473B-0A0A-D867-F608-2AF35689E786}"/>
              </a:ext>
            </a:extLst>
          </p:cNvPr>
          <p:cNvSpPr txBox="1"/>
          <p:nvPr/>
        </p:nvSpPr>
        <p:spPr>
          <a:xfrm>
            <a:off x="422356" y="3935938"/>
            <a:ext cx="3270414" cy="738664"/>
          </a:xfrm>
          <a:prstGeom prst="rect">
            <a:avLst/>
          </a:prstGeom>
          <a:noFill/>
        </p:spPr>
        <p:txBody>
          <a:bodyPr wrap="square" rtlCol="0">
            <a:spAutoFit/>
          </a:bodyPr>
          <a:lstStyle/>
          <a:p>
            <a:pPr algn="ctr"/>
            <a:r>
              <a:rPr lang="nl-NL" sz="1400" b="1" dirty="0">
                <a:latin typeface="Poppins" panose="00000500000000000000" pitchFamily="2" charset="0"/>
                <a:cs typeface="Poppins" panose="00000500000000000000" pitchFamily="2" charset="0"/>
              </a:rPr>
              <a:t>Wat wil je met de foto vertellen?</a:t>
            </a:r>
          </a:p>
          <a:p>
            <a:pPr algn="ctr"/>
            <a:r>
              <a:rPr lang="nl-NL" sz="1400" dirty="0">
                <a:latin typeface="Poppins" panose="00000500000000000000" pitchFamily="2" charset="0"/>
                <a:cs typeface="Poppins" panose="00000500000000000000" pitchFamily="2" charset="0"/>
                <a:sym typeface="Wingdings" panose="05000000000000000000" pitchFamily="2" charset="2"/>
              </a:rPr>
              <a:t> </a:t>
            </a:r>
            <a:r>
              <a:rPr lang="nl-NL" sz="1400" dirty="0">
                <a:latin typeface="Poppins" panose="00000500000000000000" pitchFamily="2" charset="0"/>
                <a:cs typeface="Poppins" panose="00000500000000000000" pitchFamily="2" charset="0"/>
              </a:rPr>
              <a:t>Beleving, waarden en betekenis van beeld </a:t>
            </a:r>
          </a:p>
        </p:txBody>
      </p:sp>
      <p:pic>
        <p:nvPicPr>
          <p:cNvPr id="6" name="Afbeelding 5">
            <a:extLst>
              <a:ext uri="{FF2B5EF4-FFF2-40B4-BE49-F238E27FC236}">
                <a16:creationId xmlns:a16="http://schemas.microsoft.com/office/drawing/2014/main" id="{2DD76185-3EA9-B8F7-F5AE-84FCD0AFAFE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02439" y="1753942"/>
            <a:ext cx="4387121" cy="4613113"/>
          </a:xfrm>
          <a:prstGeom prst="rect">
            <a:avLst/>
          </a:prstGeom>
        </p:spPr>
      </p:pic>
      <p:sp>
        <p:nvSpPr>
          <p:cNvPr id="16" name="Tekstvak 15">
            <a:extLst>
              <a:ext uri="{FF2B5EF4-FFF2-40B4-BE49-F238E27FC236}">
                <a16:creationId xmlns:a16="http://schemas.microsoft.com/office/drawing/2014/main" id="{A27C3AEA-2D17-7613-3B4E-D3A23EA80B39}"/>
              </a:ext>
            </a:extLst>
          </p:cNvPr>
          <p:cNvSpPr txBox="1"/>
          <p:nvPr/>
        </p:nvSpPr>
        <p:spPr>
          <a:xfrm>
            <a:off x="2102443" y="1220686"/>
            <a:ext cx="3270414" cy="738664"/>
          </a:xfrm>
          <a:prstGeom prst="rect">
            <a:avLst/>
          </a:prstGeom>
          <a:noFill/>
        </p:spPr>
        <p:txBody>
          <a:bodyPr wrap="square" rtlCol="0">
            <a:spAutoFit/>
          </a:bodyPr>
          <a:lstStyle/>
          <a:p>
            <a:pPr algn="ctr"/>
            <a:r>
              <a:rPr lang="nl-NL" sz="1400" b="1" dirty="0">
                <a:latin typeface="Poppins" panose="00000500000000000000" pitchFamily="2" charset="0"/>
                <a:cs typeface="Poppins" panose="00000500000000000000" pitchFamily="2" charset="0"/>
              </a:rPr>
              <a:t>Telefoon stabiel houden</a:t>
            </a:r>
          </a:p>
          <a:p>
            <a:pPr algn="ctr"/>
            <a:r>
              <a:rPr lang="nl-NL" sz="1400" b="1" dirty="0">
                <a:latin typeface="Poppins" panose="00000500000000000000" pitchFamily="2" charset="0"/>
                <a:cs typeface="Poppins" panose="00000500000000000000" pitchFamily="2" charset="0"/>
                <a:sym typeface="Wingdings" panose="05000000000000000000" pitchFamily="2" charset="2"/>
              </a:rPr>
              <a:t> </a:t>
            </a:r>
            <a:r>
              <a:rPr lang="nl-NL" sz="1400" dirty="0">
                <a:latin typeface="Poppins" panose="00000500000000000000" pitchFamily="2" charset="0"/>
                <a:cs typeface="Poppins" panose="00000500000000000000" pitchFamily="2" charset="0"/>
                <a:sym typeface="Wingdings" panose="05000000000000000000" pitchFamily="2" charset="2"/>
              </a:rPr>
              <a:t>Professioneler en makkelijker te bekijken en monteren</a:t>
            </a:r>
            <a:endParaRPr lang="nl-NL" sz="1400" dirty="0">
              <a:latin typeface="Poppins" panose="00000500000000000000" pitchFamily="2" charset="0"/>
              <a:cs typeface="Poppins" panose="00000500000000000000" pitchFamily="2" charset="0"/>
            </a:endParaRPr>
          </a:p>
        </p:txBody>
      </p:sp>
      <p:sp>
        <p:nvSpPr>
          <p:cNvPr id="19" name="Tekstvak 18">
            <a:extLst>
              <a:ext uri="{FF2B5EF4-FFF2-40B4-BE49-F238E27FC236}">
                <a16:creationId xmlns:a16="http://schemas.microsoft.com/office/drawing/2014/main" id="{6B602EA1-606C-7F32-75DE-22E8E96EDD9D}"/>
              </a:ext>
            </a:extLst>
          </p:cNvPr>
          <p:cNvSpPr txBox="1"/>
          <p:nvPr/>
        </p:nvSpPr>
        <p:spPr>
          <a:xfrm>
            <a:off x="8121515" y="1789405"/>
            <a:ext cx="3270414" cy="954107"/>
          </a:xfrm>
          <a:prstGeom prst="rect">
            <a:avLst/>
          </a:prstGeom>
          <a:noFill/>
        </p:spPr>
        <p:txBody>
          <a:bodyPr wrap="square" rtlCol="0">
            <a:spAutoFit/>
          </a:bodyPr>
          <a:lstStyle/>
          <a:p>
            <a:pPr algn="ctr"/>
            <a:r>
              <a:rPr lang="nl-NL" sz="1400" b="1" dirty="0">
                <a:latin typeface="Poppins" panose="00000500000000000000" pitchFamily="2" charset="0"/>
                <a:cs typeface="Poppins" panose="00000500000000000000" pitchFamily="2" charset="0"/>
              </a:rPr>
              <a:t>Denk vooraf wat je in beeld wilt brengen</a:t>
            </a:r>
          </a:p>
          <a:p>
            <a:pPr algn="ctr"/>
            <a:r>
              <a:rPr lang="nl-NL" sz="1400" dirty="0">
                <a:latin typeface="Poppins" panose="00000500000000000000" pitchFamily="2" charset="0"/>
                <a:cs typeface="Poppins" panose="00000500000000000000" pitchFamily="2" charset="0"/>
                <a:sym typeface="Wingdings" panose="05000000000000000000" pitchFamily="2" charset="2"/>
              </a:rPr>
              <a:t> Verschillende shots, makkelijker te monteren</a:t>
            </a:r>
            <a:endParaRPr lang="nl-NL" sz="1400" dirty="0">
              <a:latin typeface="Poppins" panose="00000500000000000000" pitchFamily="2" charset="0"/>
              <a:cs typeface="Poppins" panose="00000500000000000000" pitchFamily="2" charset="0"/>
            </a:endParaRPr>
          </a:p>
        </p:txBody>
      </p:sp>
      <p:sp>
        <p:nvSpPr>
          <p:cNvPr id="23" name="Tekstvak 22">
            <a:extLst>
              <a:ext uri="{FF2B5EF4-FFF2-40B4-BE49-F238E27FC236}">
                <a16:creationId xmlns:a16="http://schemas.microsoft.com/office/drawing/2014/main" id="{6F6CB104-C702-C44A-1DFA-8BEB305D9832}"/>
              </a:ext>
            </a:extLst>
          </p:cNvPr>
          <p:cNvSpPr txBox="1"/>
          <p:nvPr/>
        </p:nvSpPr>
        <p:spPr>
          <a:xfrm>
            <a:off x="8121515" y="4270873"/>
            <a:ext cx="3270414" cy="738664"/>
          </a:xfrm>
          <a:prstGeom prst="rect">
            <a:avLst/>
          </a:prstGeom>
          <a:noFill/>
        </p:spPr>
        <p:txBody>
          <a:bodyPr wrap="square" rtlCol="0">
            <a:spAutoFit/>
          </a:bodyPr>
          <a:lstStyle/>
          <a:p>
            <a:pPr algn="ctr"/>
            <a:r>
              <a:rPr lang="nl-NL" sz="1400" b="1" dirty="0">
                <a:latin typeface="Poppins" panose="00000500000000000000" pitchFamily="2" charset="0"/>
                <a:cs typeface="Poppins" panose="00000500000000000000" pitchFamily="2" charset="0"/>
              </a:rPr>
              <a:t>Film korte fragmenten</a:t>
            </a:r>
          </a:p>
          <a:p>
            <a:pPr algn="ctr"/>
            <a:r>
              <a:rPr lang="nl-NL" sz="1400" dirty="0">
                <a:latin typeface="Poppins" panose="00000500000000000000" pitchFamily="2" charset="0"/>
                <a:cs typeface="Poppins" panose="00000500000000000000" pitchFamily="2" charset="0"/>
                <a:sym typeface="Wingdings" panose="05000000000000000000" pitchFamily="2" charset="2"/>
              </a:rPr>
              <a:t> 5 à 10 seconden, minder knippen en beelden na elkaar</a:t>
            </a:r>
            <a:endParaRPr lang="nl-NL" sz="1400" dirty="0">
              <a:latin typeface="Poppins" panose="00000500000000000000" pitchFamily="2" charset="0"/>
              <a:cs typeface="Poppins" panose="00000500000000000000" pitchFamily="2" charset="0"/>
            </a:endParaRPr>
          </a:p>
        </p:txBody>
      </p:sp>
      <p:sp>
        <p:nvSpPr>
          <p:cNvPr id="25" name="Tekstvak 24">
            <a:extLst>
              <a:ext uri="{FF2B5EF4-FFF2-40B4-BE49-F238E27FC236}">
                <a16:creationId xmlns:a16="http://schemas.microsoft.com/office/drawing/2014/main" id="{65B714B0-4784-30D6-443D-D140072A3DE3}"/>
              </a:ext>
            </a:extLst>
          </p:cNvPr>
          <p:cNvSpPr txBox="1"/>
          <p:nvPr/>
        </p:nvSpPr>
        <p:spPr>
          <a:xfrm>
            <a:off x="1090570" y="5912526"/>
            <a:ext cx="3270414" cy="738664"/>
          </a:xfrm>
          <a:prstGeom prst="rect">
            <a:avLst/>
          </a:prstGeom>
          <a:noFill/>
        </p:spPr>
        <p:txBody>
          <a:bodyPr wrap="square" rtlCol="0">
            <a:spAutoFit/>
          </a:bodyPr>
          <a:lstStyle/>
          <a:p>
            <a:pPr algn="ctr"/>
            <a:r>
              <a:rPr lang="nl-NL" sz="1400" b="1" dirty="0">
                <a:latin typeface="Poppins" panose="00000500000000000000" pitchFamily="2" charset="0"/>
                <a:cs typeface="Poppins" panose="00000500000000000000" pitchFamily="2" charset="0"/>
              </a:rPr>
              <a:t>Verticaal of horizontaal</a:t>
            </a:r>
          </a:p>
          <a:p>
            <a:pPr algn="ctr"/>
            <a:r>
              <a:rPr lang="nl-NL" sz="1400" dirty="0">
                <a:latin typeface="Poppins" panose="00000500000000000000" pitchFamily="2" charset="0"/>
                <a:cs typeface="Poppins" panose="00000500000000000000" pitchFamily="2" charset="0"/>
                <a:sym typeface="Wingdings" panose="05000000000000000000" pitchFamily="2" charset="2"/>
              </a:rPr>
              <a:t> Waar wil je posten of beide maken</a:t>
            </a:r>
            <a:endParaRPr lang="nl-NL" sz="1400" dirty="0">
              <a:latin typeface="Poppins" panose="00000500000000000000" pitchFamily="2" charset="0"/>
              <a:cs typeface="Poppins" panose="00000500000000000000" pitchFamily="2" charset="0"/>
            </a:endParaRPr>
          </a:p>
        </p:txBody>
      </p:sp>
      <p:sp>
        <p:nvSpPr>
          <p:cNvPr id="31" name="Tekstvak 30">
            <a:extLst>
              <a:ext uri="{FF2B5EF4-FFF2-40B4-BE49-F238E27FC236}">
                <a16:creationId xmlns:a16="http://schemas.microsoft.com/office/drawing/2014/main" id="{DE6EC2ED-E20C-A239-9B88-13C50934E843}"/>
              </a:ext>
            </a:extLst>
          </p:cNvPr>
          <p:cNvSpPr txBox="1"/>
          <p:nvPr/>
        </p:nvSpPr>
        <p:spPr>
          <a:xfrm>
            <a:off x="7507195" y="5645497"/>
            <a:ext cx="3270414" cy="1169551"/>
          </a:xfrm>
          <a:prstGeom prst="rect">
            <a:avLst/>
          </a:prstGeom>
          <a:noFill/>
        </p:spPr>
        <p:txBody>
          <a:bodyPr wrap="square" rtlCol="0">
            <a:spAutoFit/>
          </a:bodyPr>
          <a:lstStyle/>
          <a:p>
            <a:pPr algn="ctr"/>
            <a:r>
              <a:rPr lang="nl-NL" sz="1400" b="1" dirty="0">
                <a:latin typeface="Poppins" panose="00000500000000000000" pitchFamily="2" charset="0"/>
                <a:cs typeface="Poppins" panose="00000500000000000000" pitchFamily="2" charset="0"/>
              </a:rPr>
              <a:t>Denk aan geluid</a:t>
            </a:r>
          </a:p>
          <a:p>
            <a:pPr marL="285750" indent="-285750" algn="ctr">
              <a:buFont typeface="Wingdings" panose="05000000000000000000" pitchFamily="2" charset="2"/>
              <a:buChar char="à"/>
            </a:pPr>
            <a:r>
              <a:rPr lang="nl-NL" sz="1400" dirty="0">
                <a:latin typeface="Poppins" panose="00000500000000000000" pitchFamily="2" charset="0"/>
                <a:cs typeface="Poppins" panose="00000500000000000000" pitchFamily="2" charset="0"/>
                <a:sym typeface="Wingdings" panose="05000000000000000000" pitchFamily="2" charset="2"/>
              </a:rPr>
              <a:t>Dicht genoeg, lawaai en wind verwijderen, eventueel externe microfoon</a:t>
            </a:r>
          </a:p>
          <a:p>
            <a:pPr marL="285750" indent="-285750" algn="ctr">
              <a:buFont typeface="Wingdings" panose="05000000000000000000" pitchFamily="2" charset="2"/>
              <a:buChar char="à"/>
            </a:pPr>
            <a:r>
              <a:rPr lang="nl-NL" sz="1400" dirty="0">
                <a:latin typeface="Poppins" panose="00000500000000000000" pitchFamily="2" charset="0"/>
                <a:cs typeface="Poppins" panose="00000500000000000000" pitchFamily="2" charset="0"/>
                <a:sym typeface="Wingdings" panose="05000000000000000000" pitchFamily="2" charset="2"/>
              </a:rPr>
              <a:t>Of achteraf muziek toevoegen</a:t>
            </a:r>
            <a:endParaRPr lang="nl-NL" sz="1400" dirty="0">
              <a:latin typeface="Poppins" panose="00000500000000000000" pitchFamily="2" charset="0"/>
              <a:cs typeface="Poppins" panose="00000500000000000000" pitchFamily="2" charset="0"/>
            </a:endParaRPr>
          </a:p>
        </p:txBody>
      </p:sp>
      <p:pic>
        <p:nvPicPr>
          <p:cNvPr id="20" name="Audio 19">
            <a:extLst>
              <a:ext uri="{FF2B5EF4-FFF2-40B4-BE49-F238E27FC236}">
                <a16:creationId xmlns:a16="http://schemas.microsoft.com/office/drawing/2014/main" id="{E148AB4B-CA7D-E6AB-F121-AF31EE5F5015}"/>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4080411754"/>
      </p:ext>
    </p:extLst>
  </p:cSld>
  <p:clrMapOvr>
    <a:masterClrMapping/>
  </p:clrMapOvr>
  <mc:AlternateContent xmlns:mc="http://schemas.openxmlformats.org/markup-compatibility/2006" xmlns:p14="http://schemas.microsoft.com/office/powerpoint/2010/main">
    <mc:Choice Requires="p14">
      <p:transition spd="slow" p14:dur="2000" advTm="184128"/>
    </mc:Choice>
    <mc:Fallback xmlns="">
      <p:transition spd="slow" advTm="1841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16">
                                            <p:txEl>
                                              <p:pRg st="0" end="0"/>
                                            </p:txEl>
                                          </p:spTgt>
                                        </p:tgtEl>
                                        <p:attrNameLst>
                                          <p:attrName>style.visibility</p:attrName>
                                        </p:attrNameLst>
                                      </p:cBhvr>
                                      <p:to>
                                        <p:strVal val="visible"/>
                                      </p:to>
                                    </p:set>
                                    <p:anim calcmode="lin" valueType="num">
                                      <p:cBhvr additive="base">
                                        <p:cTn id="17"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6">
                                            <p:txEl>
                                              <p:pRg st="0" end="0"/>
                                            </p:txEl>
                                          </p:spTgt>
                                        </p:tgtEl>
                                        <p:attrNameLst>
                                          <p:attrName>ppt_y</p:attrName>
                                        </p:attrNameLst>
                                      </p:cBhvr>
                                      <p:tavLst>
                                        <p:tav tm="0">
                                          <p:val>
                                            <p:strVal val="0-#ppt_h/2"/>
                                          </p:val>
                                        </p:tav>
                                        <p:tav tm="100000">
                                          <p:val>
                                            <p:strVal val="#ppt_y"/>
                                          </p:val>
                                        </p:tav>
                                      </p:tavLst>
                                    </p:anim>
                                  </p:childTnLst>
                                </p:cTn>
                              </p:par>
                              <p:par>
                                <p:cTn id="19" presetID="2" presetClass="entr" presetSubtype="1" fill="hold" nodeType="withEffect">
                                  <p:stCondLst>
                                    <p:cond delay="0"/>
                                  </p:stCondLst>
                                  <p:childTnLst>
                                    <p:set>
                                      <p:cBhvr>
                                        <p:cTn id="20" dur="1" fill="hold">
                                          <p:stCondLst>
                                            <p:cond delay="0"/>
                                          </p:stCondLst>
                                        </p:cTn>
                                        <p:tgtEl>
                                          <p:spTgt spid="16">
                                            <p:txEl>
                                              <p:pRg st="1" end="1"/>
                                            </p:txEl>
                                          </p:spTgt>
                                        </p:tgtEl>
                                        <p:attrNameLst>
                                          <p:attrName>style.visibility</p:attrName>
                                        </p:attrNameLst>
                                      </p:cBhvr>
                                      <p:to>
                                        <p:strVal val="visible"/>
                                      </p:to>
                                    </p:set>
                                    <p:anim calcmode="lin" valueType="num">
                                      <p:cBhvr additive="base">
                                        <p:cTn id="21"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6">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3" fill="hold" nodeType="clickEffect">
                                  <p:stCondLst>
                                    <p:cond delay="0"/>
                                  </p:stCondLst>
                                  <p:childTnLst>
                                    <p:set>
                                      <p:cBhvr>
                                        <p:cTn id="26" dur="1" fill="hold">
                                          <p:stCondLst>
                                            <p:cond delay="0"/>
                                          </p:stCondLst>
                                        </p:cTn>
                                        <p:tgtEl>
                                          <p:spTgt spid="19">
                                            <p:txEl>
                                              <p:pRg st="0" end="0"/>
                                            </p:txEl>
                                          </p:spTgt>
                                        </p:tgtEl>
                                        <p:attrNameLst>
                                          <p:attrName>style.visibility</p:attrName>
                                        </p:attrNameLst>
                                      </p:cBhvr>
                                      <p:to>
                                        <p:strVal val="visible"/>
                                      </p:to>
                                    </p:set>
                                    <p:anim calcmode="lin" valueType="num">
                                      <p:cBhvr additive="base">
                                        <p:cTn id="27" dur="500" fill="hold"/>
                                        <p:tgtEl>
                                          <p:spTgt spid="19">
                                            <p:txEl>
                                              <p:pRg st="0" end="0"/>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19">
                                            <p:txEl>
                                              <p:pRg st="0" end="0"/>
                                            </p:txEl>
                                          </p:spTgt>
                                        </p:tgtEl>
                                        <p:attrNameLst>
                                          <p:attrName>ppt_y</p:attrName>
                                        </p:attrNameLst>
                                      </p:cBhvr>
                                      <p:tavLst>
                                        <p:tav tm="0">
                                          <p:val>
                                            <p:strVal val="0-#ppt_h/2"/>
                                          </p:val>
                                        </p:tav>
                                        <p:tav tm="100000">
                                          <p:val>
                                            <p:strVal val="#ppt_y"/>
                                          </p:val>
                                        </p:tav>
                                      </p:tavLst>
                                    </p:anim>
                                  </p:childTnLst>
                                </p:cTn>
                              </p:par>
                              <p:par>
                                <p:cTn id="29" presetID="2" presetClass="entr" presetSubtype="3" fill="hold" nodeType="withEffect">
                                  <p:stCondLst>
                                    <p:cond delay="0"/>
                                  </p:stCondLst>
                                  <p:childTnLst>
                                    <p:set>
                                      <p:cBhvr>
                                        <p:cTn id="30" dur="1" fill="hold">
                                          <p:stCondLst>
                                            <p:cond delay="0"/>
                                          </p:stCondLst>
                                        </p:cTn>
                                        <p:tgtEl>
                                          <p:spTgt spid="19">
                                            <p:txEl>
                                              <p:pRg st="1" end="1"/>
                                            </p:txEl>
                                          </p:spTgt>
                                        </p:tgtEl>
                                        <p:attrNameLst>
                                          <p:attrName>style.visibility</p:attrName>
                                        </p:attrNameLst>
                                      </p:cBhvr>
                                      <p:to>
                                        <p:strVal val="visible"/>
                                      </p:to>
                                    </p:set>
                                    <p:anim calcmode="lin" valueType="num">
                                      <p:cBhvr additive="base">
                                        <p:cTn id="31" dur="500" fill="hold"/>
                                        <p:tgtEl>
                                          <p:spTgt spid="19">
                                            <p:txEl>
                                              <p:pRg st="1" end="1"/>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9">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23">
                                            <p:txEl>
                                              <p:pRg st="0" end="0"/>
                                            </p:txEl>
                                          </p:spTgt>
                                        </p:tgtEl>
                                        <p:attrNameLst>
                                          <p:attrName>style.visibility</p:attrName>
                                        </p:attrNameLst>
                                      </p:cBhvr>
                                      <p:to>
                                        <p:strVal val="visible"/>
                                      </p:to>
                                    </p:set>
                                    <p:anim calcmode="lin" valueType="num">
                                      <p:cBhvr additive="base">
                                        <p:cTn id="37" dur="500" fill="hold"/>
                                        <p:tgtEl>
                                          <p:spTgt spid="23">
                                            <p:txEl>
                                              <p:pRg st="0" end="0"/>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3">
                                            <p:txEl>
                                              <p:pRg st="0" end="0"/>
                                            </p:txEl>
                                          </p:spTgt>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23">
                                            <p:txEl>
                                              <p:pRg st="1" end="1"/>
                                            </p:txEl>
                                          </p:spTgt>
                                        </p:tgtEl>
                                        <p:attrNameLst>
                                          <p:attrName>style.visibility</p:attrName>
                                        </p:attrNameLst>
                                      </p:cBhvr>
                                      <p:to>
                                        <p:strVal val="visible"/>
                                      </p:to>
                                    </p:set>
                                    <p:anim calcmode="lin" valueType="num">
                                      <p:cBhvr additive="base">
                                        <p:cTn id="41" dur="500" fill="hold"/>
                                        <p:tgtEl>
                                          <p:spTgt spid="23">
                                            <p:txEl>
                                              <p:pRg st="1" end="1"/>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12" fill="hold" nodeType="clickEffect">
                                  <p:stCondLst>
                                    <p:cond delay="0"/>
                                  </p:stCondLst>
                                  <p:childTnLst>
                                    <p:set>
                                      <p:cBhvr>
                                        <p:cTn id="46" dur="1" fill="hold">
                                          <p:stCondLst>
                                            <p:cond delay="0"/>
                                          </p:stCondLst>
                                        </p:cTn>
                                        <p:tgtEl>
                                          <p:spTgt spid="25">
                                            <p:txEl>
                                              <p:pRg st="0" end="0"/>
                                            </p:txEl>
                                          </p:spTgt>
                                        </p:tgtEl>
                                        <p:attrNameLst>
                                          <p:attrName>style.visibility</p:attrName>
                                        </p:attrNameLst>
                                      </p:cBhvr>
                                      <p:to>
                                        <p:strVal val="visible"/>
                                      </p:to>
                                    </p:set>
                                    <p:anim calcmode="lin" valueType="num">
                                      <p:cBhvr additive="base">
                                        <p:cTn id="47" dur="500" fill="hold"/>
                                        <p:tgtEl>
                                          <p:spTgt spid="25">
                                            <p:txEl>
                                              <p:pRg st="0" end="0"/>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25">
                                            <p:txEl>
                                              <p:pRg st="0" end="0"/>
                                            </p:txEl>
                                          </p:spTgt>
                                        </p:tgtEl>
                                        <p:attrNameLst>
                                          <p:attrName>ppt_y</p:attrName>
                                        </p:attrNameLst>
                                      </p:cBhvr>
                                      <p:tavLst>
                                        <p:tav tm="0">
                                          <p:val>
                                            <p:strVal val="1+#ppt_h/2"/>
                                          </p:val>
                                        </p:tav>
                                        <p:tav tm="100000">
                                          <p:val>
                                            <p:strVal val="#ppt_y"/>
                                          </p:val>
                                        </p:tav>
                                      </p:tavLst>
                                    </p:anim>
                                  </p:childTnLst>
                                </p:cTn>
                              </p:par>
                              <p:par>
                                <p:cTn id="49" presetID="2" presetClass="entr" presetSubtype="12" fill="hold" nodeType="withEffect">
                                  <p:stCondLst>
                                    <p:cond delay="0"/>
                                  </p:stCondLst>
                                  <p:childTnLst>
                                    <p:set>
                                      <p:cBhvr>
                                        <p:cTn id="50" dur="1" fill="hold">
                                          <p:stCondLst>
                                            <p:cond delay="0"/>
                                          </p:stCondLst>
                                        </p:cTn>
                                        <p:tgtEl>
                                          <p:spTgt spid="25">
                                            <p:txEl>
                                              <p:pRg st="1" end="1"/>
                                            </p:txEl>
                                          </p:spTgt>
                                        </p:tgtEl>
                                        <p:attrNameLst>
                                          <p:attrName>style.visibility</p:attrName>
                                        </p:attrNameLst>
                                      </p:cBhvr>
                                      <p:to>
                                        <p:strVal val="visible"/>
                                      </p:to>
                                    </p:set>
                                    <p:anim calcmode="lin" valueType="num">
                                      <p:cBhvr additive="base">
                                        <p:cTn id="51" dur="500" fill="hold"/>
                                        <p:tgtEl>
                                          <p:spTgt spid="25">
                                            <p:txEl>
                                              <p:pRg st="1" end="1"/>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2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31">
                                            <p:txEl>
                                              <p:pRg st="0" end="0"/>
                                            </p:txEl>
                                          </p:spTgt>
                                        </p:tgtEl>
                                        <p:attrNameLst>
                                          <p:attrName>style.visibility</p:attrName>
                                        </p:attrNameLst>
                                      </p:cBhvr>
                                      <p:to>
                                        <p:strVal val="visible"/>
                                      </p:to>
                                    </p:set>
                                    <p:anim calcmode="lin" valueType="num">
                                      <p:cBhvr additive="base">
                                        <p:cTn id="57"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1">
                                            <p:txEl>
                                              <p:pRg st="0" end="0"/>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1">
                                            <p:txEl>
                                              <p:pRg st="1" end="1"/>
                                            </p:txEl>
                                          </p:spTgt>
                                        </p:tgtEl>
                                        <p:attrNameLst>
                                          <p:attrName>style.visibility</p:attrName>
                                        </p:attrNameLst>
                                      </p:cBhvr>
                                      <p:to>
                                        <p:strVal val="visible"/>
                                      </p:to>
                                    </p:set>
                                    <p:anim calcmode="lin" valueType="num">
                                      <p:cBhvr additive="base">
                                        <p:cTn id="61" dur="500" fill="hold"/>
                                        <p:tgtEl>
                                          <p:spTgt spid="31">
                                            <p:txEl>
                                              <p:pRg st="1" end="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1">
                                            <p:txEl>
                                              <p:pRg st="1" end="1"/>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1">
                                            <p:txEl>
                                              <p:pRg st="2" end="2"/>
                                            </p:txEl>
                                          </p:spTgt>
                                        </p:tgtEl>
                                        <p:attrNameLst>
                                          <p:attrName>style.visibility</p:attrName>
                                        </p:attrNameLst>
                                      </p:cBhvr>
                                      <p:to>
                                        <p:strVal val="visible"/>
                                      </p:to>
                                    </p:set>
                                    <p:anim calcmode="lin" valueType="num">
                                      <p:cBhvr additive="base">
                                        <p:cTn id="65" dur="500" fill="hold"/>
                                        <p:tgtEl>
                                          <p:spTgt spid="31">
                                            <p:txEl>
                                              <p:pRg st="2" end="2"/>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7" fill="hold" display="0">
                  <p:stCondLst>
                    <p:cond delay="indefinite"/>
                  </p:stCondLst>
                  <p:endCondLst>
                    <p:cond evt="onStopAudio" delay="0">
                      <p:tgtEl>
                        <p:sldTgt/>
                      </p:tgtEl>
                    </p:cond>
                  </p:endCondLst>
                </p:cTn>
                <p:tgtEl>
                  <p:spTgt spid="20"/>
                </p:tgtEl>
              </p:cMediaNode>
            </p:audio>
          </p:childTnLst>
        </p:cTn>
      </p:par>
    </p:tnLst>
    <p:bldLst>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CB4D0-46BC-46AD-1E8A-67ED7FD31625}"/>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543684E8-2619-81B9-8FC7-CA58B7C5FBB9}"/>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C8551281-979A-9007-B4B0-04A237320E1F}"/>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70C15154-3BFD-420C-BF24-328C3637BBA3}"/>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18</a:t>
            </a:fld>
            <a:endParaRPr lang="nl-BE" dirty="0"/>
          </a:p>
        </p:txBody>
      </p:sp>
      <p:sp>
        <p:nvSpPr>
          <p:cNvPr id="9" name="Title 1">
            <a:extLst>
              <a:ext uri="{FF2B5EF4-FFF2-40B4-BE49-F238E27FC236}">
                <a16:creationId xmlns:a16="http://schemas.microsoft.com/office/drawing/2014/main" id="{89A7763E-5123-F161-828A-81E5EDF9129F}"/>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Wat?</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978192D2-F0C0-3C86-4308-5E881FCE8C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pic>
        <p:nvPicPr>
          <p:cNvPr id="4" name="Afbeelding 3">
            <a:extLst>
              <a:ext uri="{FF2B5EF4-FFF2-40B4-BE49-F238E27FC236}">
                <a16:creationId xmlns:a16="http://schemas.microsoft.com/office/drawing/2014/main" id="{BA9DD769-242F-6900-C9B5-DBBF116B3D21}"/>
              </a:ext>
            </a:extLst>
          </p:cNvPr>
          <p:cNvPicPr>
            <a:picLocks noChangeAspect="1"/>
          </p:cNvPicPr>
          <p:nvPr/>
        </p:nvPicPr>
        <p:blipFill>
          <a:blip r:embed="rId6">
            <a:extLst>
              <a:ext uri="{28A0092B-C50C-407E-A947-70E740481C1C}">
                <a14:useLocalDpi xmlns:a14="http://schemas.microsoft.com/office/drawing/2010/main" val="0"/>
              </a:ext>
            </a:extLst>
          </a:blip>
          <a:srcRect l="3757" r="3881"/>
          <a:stretch>
            <a:fillRect/>
          </a:stretch>
        </p:blipFill>
        <p:spPr>
          <a:xfrm>
            <a:off x="1519604" y="1007536"/>
            <a:ext cx="9152792" cy="5574186"/>
          </a:xfrm>
          <a:prstGeom prst="rect">
            <a:avLst/>
          </a:prstGeom>
        </p:spPr>
      </p:pic>
      <p:pic>
        <p:nvPicPr>
          <p:cNvPr id="6" name="Audio 5">
            <a:extLst>
              <a:ext uri="{FF2B5EF4-FFF2-40B4-BE49-F238E27FC236}">
                <a16:creationId xmlns:a16="http://schemas.microsoft.com/office/drawing/2014/main" id="{D5D71099-CD80-9329-B468-175B9B10AF5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574070227"/>
      </p:ext>
    </p:extLst>
  </p:cSld>
  <p:clrMapOvr>
    <a:masterClrMapping/>
  </p:clrMapOvr>
  <mc:AlternateContent xmlns:mc="http://schemas.openxmlformats.org/markup-compatibility/2006" xmlns:p14="http://schemas.microsoft.com/office/powerpoint/2010/main">
    <mc:Choice Requires="p14">
      <p:transition spd="slow" p14:dur="2000" advTm="38965"/>
    </mc:Choice>
    <mc:Fallback xmlns="">
      <p:transition spd="slow" advTm="389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9BD7C-792C-8B5B-3A49-D56A183F5E60}"/>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DEAC7330-1731-83C1-5310-5671F2BBEB23}"/>
              </a:ext>
            </a:extLst>
          </p:cNvPr>
          <p:cNvPicPr>
            <a:picLocks noChangeAspect="1"/>
          </p:cNvPicPr>
          <p:nvPr/>
        </p:nvPicPr>
        <p:blipFill>
          <a:blip r:embed="rId6"/>
          <a:stretch>
            <a:fillRect/>
          </a:stretch>
        </p:blipFill>
        <p:spPr>
          <a:xfrm>
            <a:off x="6842496" y="1557287"/>
            <a:ext cx="5269684" cy="5254409"/>
          </a:xfrm>
          <a:prstGeom prst="rect">
            <a:avLst/>
          </a:prstGeom>
        </p:spPr>
      </p:pic>
      <p:sp>
        <p:nvSpPr>
          <p:cNvPr id="13" name="Rechthoek 12">
            <a:extLst>
              <a:ext uri="{FF2B5EF4-FFF2-40B4-BE49-F238E27FC236}">
                <a16:creationId xmlns:a16="http://schemas.microsoft.com/office/drawing/2014/main" id="{C7903A27-2627-5D29-0173-EA29635697F1}"/>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9146113E-D018-3086-C1A2-E8D678E26F5E}"/>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8AF366D8-7B1A-9CA0-1705-3131D831B2FE}"/>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19</a:t>
            </a:fld>
            <a:endParaRPr lang="nl-BE" dirty="0"/>
          </a:p>
        </p:txBody>
      </p:sp>
      <p:sp>
        <p:nvSpPr>
          <p:cNvPr id="9" name="Title 1">
            <a:extLst>
              <a:ext uri="{FF2B5EF4-FFF2-40B4-BE49-F238E27FC236}">
                <a16:creationId xmlns:a16="http://schemas.microsoft.com/office/drawing/2014/main" id="{8AA6E3B8-9AB0-E2FA-4492-E2EE5E8F9191}"/>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Post maken</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396B6856-437A-EC61-041F-68FB676FF4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4AAAB246-9121-5A6C-F3FD-F611FAA284E6}"/>
              </a:ext>
            </a:extLst>
          </p:cNvPr>
          <p:cNvSpPr txBox="1"/>
          <p:nvPr/>
        </p:nvSpPr>
        <p:spPr>
          <a:xfrm>
            <a:off x="612011" y="1557287"/>
            <a:ext cx="5656904" cy="3693319"/>
          </a:xfrm>
          <a:prstGeom prst="rect">
            <a:avLst/>
          </a:prstGeom>
          <a:noFill/>
        </p:spPr>
        <p:txBody>
          <a:bodyPr wrap="square" rtlCol="0">
            <a:spAutoFit/>
          </a:bodyPr>
          <a:lstStyle/>
          <a:p>
            <a:pPr marL="342900" indent="-342900">
              <a:buAutoNum type="arabicPeriod"/>
            </a:pPr>
            <a:r>
              <a:rPr lang="nl-NL" b="1" dirty="0">
                <a:latin typeface="Poppins" panose="00000500000000000000" pitchFamily="2" charset="0"/>
                <a:cs typeface="Poppins" panose="00000500000000000000" pitchFamily="2" charset="0"/>
              </a:rPr>
              <a:t>Duidelijke boodschap</a:t>
            </a:r>
          </a:p>
          <a:p>
            <a:pPr lvl="3"/>
            <a:r>
              <a:rPr lang="nl-NL" dirty="0">
                <a:latin typeface="Poppins" panose="00000500000000000000" pitchFamily="2" charset="0"/>
                <a:cs typeface="Poppins" panose="00000500000000000000" pitchFamily="2" charset="0"/>
                <a:sym typeface="Wingdings" panose="05000000000000000000" pitchFamily="2" charset="2"/>
              </a:rPr>
              <a:t> </a:t>
            </a:r>
            <a:r>
              <a:rPr lang="nl-NL" dirty="0">
                <a:latin typeface="Poppins" panose="00000500000000000000" pitchFamily="2" charset="0"/>
                <a:cs typeface="Poppins" panose="00000500000000000000" pitchFamily="2" charset="0"/>
              </a:rPr>
              <a:t>meteen zien waarover de post</a:t>
            </a:r>
          </a:p>
          <a:p>
            <a:pPr lvl="3"/>
            <a:r>
              <a:rPr lang="nl-NL" dirty="0">
                <a:latin typeface="Poppins" panose="00000500000000000000" pitchFamily="2" charset="0"/>
                <a:cs typeface="Poppins" panose="00000500000000000000" pitchFamily="2" charset="0"/>
              </a:rPr>
              <a:t>     gaat</a:t>
            </a:r>
          </a:p>
          <a:p>
            <a:pPr marL="342900" indent="-342900">
              <a:buAutoNum type="arabicPeriod"/>
            </a:pPr>
            <a:r>
              <a:rPr lang="nl-NL" b="1" dirty="0">
                <a:latin typeface="Poppins" panose="00000500000000000000" pitchFamily="2" charset="0"/>
                <a:cs typeface="Poppins" panose="00000500000000000000" pitchFamily="2" charset="0"/>
              </a:rPr>
              <a:t>Hiërarchie in bericht </a:t>
            </a:r>
          </a:p>
          <a:p>
            <a:pPr lvl="3"/>
            <a:r>
              <a:rPr lang="nl-NL" dirty="0">
                <a:latin typeface="Poppins" panose="00000500000000000000" pitchFamily="2" charset="0"/>
                <a:cs typeface="Poppins" panose="00000500000000000000" pitchFamily="2" charset="0"/>
                <a:sym typeface="Wingdings" panose="05000000000000000000" pitchFamily="2" charset="2"/>
              </a:rPr>
              <a:t> snel begrijpen waarover het gaat (titel, praktisch, call-</a:t>
            </a:r>
            <a:r>
              <a:rPr lang="nl-NL" dirty="0" err="1">
                <a:latin typeface="Poppins" panose="00000500000000000000" pitchFamily="2" charset="0"/>
                <a:cs typeface="Poppins" panose="00000500000000000000" pitchFamily="2" charset="0"/>
                <a:sym typeface="Wingdings" panose="05000000000000000000" pitchFamily="2" charset="2"/>
              </a:rPr>
              <a:t>to</a:t>
            </a:r>
            <a:r>
              <a:rPr lang="nl-NL" dirty="0">
                <a:latin typeface="Poppins" panose="00000500000000000000" pitchFamily="2" charset="0"/>
                <a:cs typeface="Poppins" panose="00000500000000000000" pitchFamily="2" charset="0"/>
                <a:sym typeface="Wingdings" panose="05000000000000000000" pitchFamily="2" charset="2"/>
              </a:rPr>
              <a:t>-action)</a:t>
            </a:r>
            <a:endParaRPr lang="nl-NL" dirty="0">
              <a:latin typeface="Poppins" panose="00000500000000000000" pitchFamily="2" charset="0"/>
              <a:cs typeface="Poppins" panose="00000500000000000000" pitchFamily="2" charset="0"/>
            </a:endParaRPr>
          </a:p>
          <a:p>
            <a:pPr marL="342900" indent="-342900">
              <a:buAutoNum type="arabicPeriod"/>
            </a:pPr>
            <a:r>
              <a:rPr lang="nl-NL" b="1" dirty="0">
                <a:latin typeface="Poppins" panose="00000500000000000000" pitchFamily="2" charset="0"/>
                <a:cs typeface="Poppins" panose="00000500000000000000" pitchFamily="2" charset="0"/>
              </a:rPr>
              <a:t>Ruimte</a:t>
            </a:r>
          </a:p>
          <a:p>
            <a:pPr lvl="3"/>
            <a:r>
              <a:rPr lang="nl-NL" dirty="0">
                <a:latin typeface="Poppins" panose="00000500000000000000" pitchFamily="2" charset="0"/>
                <a:cs typeface="Poppins" panose="00000500000000000000" pitchFamily="2" charset="0"/>
                <a:sym typeface="Wingdings" panose="05000000000000000000" pitchFamily="2" charset="2"/>
              </a:rPr>
              <a:t> rustig ontwerp = duidelijker</a:t>
            </a:r>
            <a:endParaRPr lang="nl-NL" dirty="0">
              <a:latin typeface="Poppins" panose="00000500000000000000" pitchFamily="2" charset="0"/>
              <a:cs typeface="Poppins" panose="00000500000000000000" pitchFamily="2" charset="0"/>
            </a:endParaRPr>
          </a:p>
          <a:p>
            <a:pPr marL="342900" indent="-342900">
              <a:buAutoNum type="arabicPeriod"/>
            </a:pPr>
            <a:r>
              <a:rPr lang="nl-NL" b="1" dirty="0">
                <a:latin typeface="Poppins" panose="00000500000000000000" pitchFamily="2" charset="0"/>
                <a:cs typeface="Poppins" panose="00000500000000000000" pitchFamily="2" charset="0"/>
              </a:rPr>
              <a:t>Een goede foto</a:t>
            </a:r>
          </a:p>
          <a:p>
            <a:pPr lvl="3"/>
            <a:r>
              <a:rPr lang="nl-NL" dirty="0">
                <a:latin typeface="Poppins" panose="00000500000000000000" pitchFamily="2" charset="0"/>
                <a:cs typeface="Poppins" panose="00000500000000000000" pitchFamily="2" charset="0"/>
                <a:sym typeface="Wingdings" panose="05000000000000000000" pitchFamily="2" charset="2"/>
              </a:rPr>
              <a:t> beelden sneller waargenomen dan tekst</a:t>
            </a:r>
            <a:endParaRPr lang="nl-NL" dirty="0">
              <a:latin typeface="Poppins" panose="00000500000000000000" pitchFamily="2" charset="0"/>
              <a:cs typeface="Poppins" panose="00000500000000000000" pitchFamily="2" charset="0"/>
            </a:endParaRPr>
          </a:p>
          <a:p>
            <a:pPr marL="342900" indent="-342900">
              <a:buAutoNum type="arabicPeriod"/>
            </a:pPr>
            <a:r>
              <a:rPr lang="nl-NL" b="1" dirty="0">
                <a:latin typeface="Poppins" panose="00000500000000000000" pitchFamily="2" charset="0"/>
                <a:cs typeface="Poppins" panose="00000500000000000000" pitchFamily="2" charset="0"/>
              </a:rPr>
              <a:t>Templates en herkenbaarheid</a:t>
            </a:r>
          </a:p>
          <a:p>
            <a:pPr lvl="3"/>
            <a:r>
              <a:rPr lang="nl-NL" dirty="0">
                <a:latin typeface="Poppins" panose="00000500000000000000" pitchFamily="2" charset="0"/>
                <a:cs typeface="Poppins" panose="00000500000000000000" pitchFamily="2" charset="0"/>
                <a:sym typeface="Wingdings" panose="05000000000000000000" pitchFamily="2" charset="2"/>
              </a:rPr>
              <a:t> snel en eigen identiteit </a:t>
            </a:r>
            <a:endParaRPr lang="nl-NL" dirty="0">
              <a:latin typeface="Poppins" panose="00000500000000000000" pitchFamily="2" charset="0"/>
              <a:cs typeface="Poppins" panose="00000500000000000000" pitchFamily="2" charset="0"/>
            </a:endParaRPr>
          </a:p>
        </p:txBody>
      </p:sp>
      <p:sp>
        <p:nvSpPr>
          <p:cNvPr id="6" name="Ovaal 5">
            <a:extLst>
              <a:ext uri="{FF2B5EF4-FFF2-40B4-BE49-F238E27FC236}">
                <a16:creationId xmlns:a16="http://schemas.microsoft.com/office/drawing/2014/main" id="{517D0A0B-E675-6D39-1B00-05C24EDD2145}"/>
              </a:ext>
            </a:extLst>
          </p:cNvPr>
          <p:cNvSpPr/>
          <p:nvPr/>
        </p:nvSpPr>
        <p:spPr>
          <a:xfrm rot="10800000" flipH="1" flipV="1">
            <a:off x="6901568" y="1691585"/>
            <a:ext cx="3279923" cy="2009977"/>
          </a:xfrm>
          <a:prstGeom prst="ellipse">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nl-BE"/>
          </a:p>
        </p:txBody>
      </p:sp>
      <p:pic>
        <p:nvPicPr>
          <p:cNvPr id="11" name="Afbeelding 10">
            <a:extLst>
              <a:ext uri="{FF2B5EF4-FFF2-40B4-BE49-F238E27FC236}">
                <a16:creationId xmlns:a16="http://schemas.microsoft.com/office/drawing/2014/main" id="{E46ECA04-9980-9F50-E605-857E5CB20F44}"/>
              </a:ext>
            </a:extLst>
          </p:cNvPr>
          <p:cNvPicPr>
            <a:picLocks noChangeAspect="1"/>
          </p:cNvPicPr>
          <p:nvPr/>
        </p:nvPicPr>
        <p:blipFill>
          <a:blip r:embed="rId8"/>
          <a:stretch>
            <a:fillRect/>
          </a:stretch>
        </p:blipFill>
        <p:spPr>
          <a:xfrm>
            <a:off x="5989336" y="1661903"/>
            <a:ext cx="912233" cy="428640"/>
          </a:xfrm>
          <a:prstGeom prst="rect">
            <a:avLst/>
          </a:prstGeom>
        </p:spPr>
      </p:pic>
      <p:sp>
        <p:nvSpPr>
          <p:cNvPr id="14" name="Ovaal 13">
            <a:extLst>
              <a:ext uri="{FF2B5EF4-FFF2-40B4-BE49-F238E27FC236}">
                <a16:creationId xmlns:a16="http://schemas.microsoft.com/office/drawing/2014/main" id="{C35A57E1-9449-BEE0-548C-19A47291D918}"/>
              </a:ext>
            </a:extLst>
          </p:cNvPr>
          <p:cNvSpPr/>
          <p:nvPr/>
        </p:nvSpPr>
        <p:spPr>
          <a:xfrm rot="186499" flipH="1">
            <a:off x="6921871" y="5557218"/>
            <a:ext cx="2450401" cy="1218621"/>
          </a:xfrm>
          <a:prstGeom prst="ellipse">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nl-BE"/>
          </a:p>
        </p:txBody>
      </p:sp>
      <p:sp>
        <p:nvSpPr>
          <p:cNvPr id="16" name="Pijl: rechts 15">
            <a:extLst>
              <a:ext uri="{FF2B5EF4-FFF2-40B4-BE49-F238E27FC236}">
                <a16:creationId xmlns:a16="http://schemas.microsoft.com/office/drawing/2014/main" id="{EC9C7B8D-00C0-ACC9-12CF-A398510950DC}"/>
              </a:ext>
            </a:extLst>
          </p:cNvPr>
          <p:cNvSpPr/>
          <p:nvPr/>
        </p:nvSpPr>
        <p:spPr>
          <a:xfrm rot="13860711">
            <a:off x="11289719" y="5235718"/>
            <a:ext cx="1010405" cy="511924"/>
          </a:xfrm>
          <a:prstGeom prst="rightArrow">
            <a:avLst>
              <a:gd name="adj1" fmla="val 24275"/>
              <a:gd name="adj2" fmla="val 74676"/>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7" name="Ovaal 16">
            <a:extLst>
              <a:ext uri="{FF2B5EF4-FFF2-40B4-BE49-F238E27FC236}">
                <a16:creationId xmlns:a16="http://schemas.microsoft.com/office/drawing/2014/main" id="{E575F8CF-EAB8-D506-9C3E-D67E87DF3278}"/>
              </a:ext>
            </a:extLst>
          </p:cNvPr>
          <p:cNvSpPr/>
          <p:nvPr/>
        </p:nvSpPr>
        <p:spPr>
          <a:xfrm rot="186499" flipH="1">
            <a:off x="6941863" y="5506246"/>
            <a:ext cx="5234042" cy="1218621"/>
          </a:xfrm>
          <a:prstGeom prst="ellipse">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nl-BE"/>
          </a:p>
        </p:txBody>
      </p:sp>
      <p:sp>
        <p:nvSpPr>
          <p:cNvPr id="18" name="Ovaal 17">
            <a:extLst>
              <a:ext uri="{FF2B5EF4-FFF2-40B4-BE49-F238E27FC236}">
                <a16:creationId xmlns:a16="http://schemas.microsoft.com/office/drawing/2014/main" id="{092CC00C-3B2C-68E2-AFD9-374B369FAA05}"/>
              </a:ext>
            </a:extLst>
          </p:cNvPr>
          <p:cNvSpPr/>
          <p:nvPr/>
        </p:nvSpPr>
        <p:spPr>
          <a:xfrm rot="186499" flipH="1">
            <a:off x="7025237" y="1618333"/>
            <a:ext cx="2450401" cy="1218621"/>
          </a:xfrm>
          <a:prstGeom prst="ellipse">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nl-BE"/>
          </a:p>
        </p:txBody>
      </p:sp>
      <p:sp>
        <p:nvSpPr>
          <p:cNvPr id="21" name="Tekstvak 20">
            <a:extLst>
              <a:ext uri="{FF2B5EF4-FFF2-40B4-BE49-F238E27FC236}">
                <a16:creationId xmlns:a16="http://schemas.microsoft.com/office/drawing/2014/main" id="{2514958E-01DA-6B0F-4B52-04963E28B18C}"/>
              </a:ext>
            </a:extLst>
          </p:cNvPr>
          <p:cNvSpPr txBox="1"/>
          <p:nvPr/>
        </p:nvSpPr>
        <p:spPr>
          <a:xfrm>
            <a:off x="79820" y="5835609"/>
            <a:ext cx="3300194" cy="784830"/>
          </a:xfrm>
          <a:prstGeom prst="rect">
            <a:avLst/>
          </a:prstGeom>
          <a:solidFill>
            <a:srgbClr val="E91D24"/>
          </a:solidFill>
        </p:spPr>
        <p:txBody>
          <a:bodyPr wrap="square">
            <a:spAutoFit/>
          </a:bodyPr>
          <a:lstStyle/>
          <a:p>
            <a:r>
              <a:rPr lang="nl-NL" sz="1500" u="sng" dirty="0">
                <a:solidFill>
                  <a:schemeClr val="bg1"/>
                </a:solidFill>
                <a:latin typeface="Poppins" panose="00000500000000000000" pitchFamily="2" charset="0"/>
                <a:cs typeface="Poppins" panose="00000500000000000000" pitchFamily="2" charset="0"/>
              </a:rPr>
              <a:t>TIP</a:t>
            </a:r>
          </a:p>
          <a:p>
            <a:r>
              <a:rPr lang="nl-BE" sz="1500" dirty="0">
                <a:solidFill>
                  <a:schemeClr val="bg1"/>
                </a:solidFill>
                <a:latin typeface="Poppins" panose="00000500000000000000" pitchFamily="2" charset="0"/>
                <a:cs typeface="Poppins" panose="00000500000000000000" pitchFamily="2" charset="0"/>
              </a:rPr>
              <a:t>Denk aan het vorige onderdeel ‘foto’s en filmpjes maken’</a:t>
            </a:r>
            <a:endParaRPr lang="nl-BE" sz="1500" dirty="0">
              <a:solidFill>
                <a:schemeClr val="bg1"/>
              </a:solidFill>
              <a:latin typeface="Poppins" panose="00000500000000000000" pitchFamily="2" charset="0"/>
              <a:cs typeface="Poppins" panose="00000500000000000000" pitchFamily="2" charset="0"/>
              <a:sym typeface="Wingdings" panose="05000000000000000000" pitchFamily="2" charset="2"/>
            </a:endParaRPr>
          </a:p>
        </p:txBody>
      </p:sp>
      <p:pic>
        <p:nvPicPr>
          <p:cNvPr id="22" name="Graphic 21">
            <a:extLst>
              <a:ext uri="{FF2B5EF4-FFF2-40B4-BE49-F238E27FC236}">
                <a16:creationId xmlns:a16="http://schemas.microsoft.com/office/drawing/2014/main" id="{3B96740C-0775-82D9-C8B7-3CD29DF1E38C}"/>
              </a:ext>
            </a:extLst>
          </p:cNvPr>
          <p:cNvPicPr>
            <a:picLocks noChangeAspect="1"/>
          </p:cNvPicPr>
          <p:nvPr/>
        </p:nvPicPr>
        <p:blipFill>
          <a:blip>
            <a:extLst>
              <a:ext uri="{96DAC541-7B7A-43D3-8B79-37D633B846F1}">
                <asvg:svgBlip xmlns:asvg="http://schemas.microsoft.com/office/drawing/2016/SVG/main" r:embed="rId9"/>
              </a:ext>
              <a:ext uri="{837473B0-CC2E-450A-ABE3-18F120FF3D39}">
                <a1611:picAttrSrcUrl xmlns:a1611="http://schemas.microsoft.com/office/drawing/2016/11/main" r:id="rId10"/>
              </a:ext>
            </a:extLst>
          </a:blip>
          <a:stretch>
            <a:fillRect/>
          </a:stretch>
        </p:blipFill>
        <p:spPr>
          <a:xfrm>
            <a:off x="2991771" y="5460861"/>
            <a:ext cx="631128" cy="584542"/>
          </a:xfrm>
          <a:prstGeom prst="rect">
            <a:avLst/>
          </a:prstGeom>
        </p:spPr>
      </p:pic>
      <p:pic>
        <p:nvPicPr>
          <p:cNvPr id="24" name="Audio 23">
            <a:extLst>
              <a:ext uri="{FF2B5EF4-FFF2-40B4-BE49-F238E27FC236}">
                <a16:creationId xmlns:a16="http://schemas.microsoft.com/office/drawing/2014/main" id="{D9727964-5CEC-67E1-FF04-76A37C1B6D5F}"/>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455933547"/>
      </p:ext>
    </p:extLst>
  </p:cSld>
  <p:clrMapOvr>
    <a:masterClrMapping/>
  </p:clrMapOvr>
  <mc:AlternateContent xmlns:mc="http://schemas.openxmlformats.org/markup-compatibility/2006" xmlns:p14="http://schemas.microsoft.com/office/powerpoint/2010/main">
    <mc:Choice Requires="p14">
      <p:transition spd="slow" p14:dur="2000" advTm="96714"/>
    </mc:Choice>
    <mc:Fallback xmlns="">
      <p:transition spd="slow" advTm="967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wipe(up)">
                                      <p:cBhvr>
                                        <p:cTn id="11" dur="500"/>
                                        <p:tgtEl>
                                          <p:spTgt spid="15">
                                            <p:txEl>
                                              <p:pRg st="0" end="0"/>
                                            </p:txEl>
                                          </p:spTgt>
                                        </p:tgtEl>
                                      </p:cBhvr>
                                    </p:animEffect>
                                  </p:childTnLst>
                                </p:cTn>
                              </p:par>
                              <p:par>
                                <p:cTn id="12" presetID="22" presetClass="entr" presetSubtype="1" fill="hold" nodeType="withEffect">
                                  <p:stCondLst>
                                    <p:cond delay="0"/>
                                  </p:stCondLst>
                                  <p:childTnLst>
                                    <p:set>
                                      <p:cBhvr>
                                        <p:cTn id="13" dur="1" fill="hold">
                                          <p:stCondLst>
                                            <p:cond delay="0"/>
                                          </p:stCondLst>
                                        </p:cTn>
                                        <p:tgtEl>
                                          <p:spTgt spid="15">
                                            <p:txEl>
                                              <p:pRg st="1" end="1"/>
                                            </p:txEl>
                                          </p:spTgt>
                                        </p:tgtEl>
                                        <p:attrNameLst>
                                          <p:attrName>style.visibility</p:attrName>
                                        </p:attrNameLst>
                                      </p:cBhvr>
                                      <p:to>
                                        <p:strVal val="visible"/>
                                      </p:to>
                                    </p:set>
                                    <p:animEffect transition="in" filter="wipe(up)">
                                      <p:cBhvr>
                                        <p:cTn id="14" dur="500"/>
                                        <p:tgtEl>
                                          <p:spTgt spid="15">
                                            <p:txEl>
                                              <p:pRg st="1" end="1"/>
                                            </p:txEl>
                                          </p:spTgt>
                                        </p:tgtEl>
                                      </p:cBhvr>
                                    </p:animEffect>
                                  </p:childTnLst>
                                </p:cTn>
                              </p:par>
                              <p:par>
                                <p:cTn id="15" presetID="22" presetClass="entr" presetSubtype="1" fill="hold" nodeType="with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wipe(up)">
                                      <p:cBhvr>
                                        <p:cTn id="17" dur="500"/>
                                        <p:tgtEl>
                                          <p:spTgt spid="15">
                                            <p:txEl>
                                              <p:pRg st="2" end="2"/>
                                            </p:txEl>
                                          </p:spTgt>
                                        </p:tgtEl>
                                      </p:cBhvr>
                                    </p:animEffect>
                                  </p:childTnLst>
                                </p:cTn>
                              </p:par>
                              <p:par>
                                <p:cTn id="18" presetID="22" presetClass="entr" presetSubtype="1"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up)">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5">
                                            <p:txEl>
                                              <p:pRg st="3" end="3"/>
                                            </p:txEl>
                                          </p:spTgt>
                                        </p:tgtEl>
                                        <p:attrNameLst>
                                          <p:attrName>style.visibility</p:attrName>
                                        </p:attrNameLst>
                                      </p:cBhvr>
                                      <p:to>
                                        <p:strVal val="visible"/>
                                      </p:to>
                                    </p:set>
                                    <p:animEffect transition="in" filter="wipe(up)">
                                      <p:cBhvr>
                                        <p:cTn id="25" dur="500"/>
                                        <p:tgtEl>
                                          <p:spTgt spid="15">
                                            <p:txEl>
                                              <p:pRg st="3" end="3"/>
                                            </p:txEl>
                                          </p:spTgt>
                                        </p:tgtEl>
                                      </p:cBhvr>
                                    </p:animEffect>
                                  </p:childTnLst>
                                </p:cTn>
                              </p:par>
                              <p:par>
                                <p:cTn id="26" presetID="22" presetClass="entr" presetSubtype="1" fill="hold" nodeType="withEffect">
                                  <p:stCondLst>
                                    <p:cond delay="0"/>
                                  </p:stCondLst>
                                  <p:childTnLst>
                                    <p:set>
                                      <p:cBhvr>
                                        <p:cTn id="27" dur="1" fill="hold">
                                          <p:stCondLst>
                                            <p:cond delay="0"/>
                                          </p:stCondLst>
                                        </p:cTn>
                                        <p:tgtEl>
                                          <p:spTgt spid="15">
                                            <p:txEl>
                                              <p:pRg st="4" end="4"/>
                                            </p:txEl>
                                          </p:spTgt>
                                        </p:tgtEl>
                                        <p:attrNameLst>
                                          <p:attrName>style.visibility</p:attrName>
                                        </p:attrNameLst>
                                      </p:cBhvr>
                                      <p:to>
                                        <p:strVal val="visible"/>
                                      </p:to>
                                    </p:set>
                                    <p:animEffect transition="in" filter="wipe(up)">
                                      <p:cBhvr>
                                        <p:cTn id="28" dur="500"/>
                                        <p:tgtEl>
                                          <p:spTgt spid="15">
                                            <p:txEl>
                                              <p:pRg st="4" end="4"/>
                                            </p:txEl>
                                          </p:spTgt>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up)">
                                      <p:cBhvr>
                                        <p:cTn id="31" dur="500"/>
                                        <p:tgtEl>
                                          <p:spTgt spid="6"/>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up)">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1" nodeType="clickEffect">
                                  <p:stCondLst>
                                    <p:cond delay="0"/>
                                  </p:stCondLst>
                                  <p:childTnLst>
                                    <p:animEffect transition="out" filter="fade">
                                      <p:cBhvr>
                                        <p:cTn id="38" dur="500"/>
                                        <p:tgtEl>
                                          <p:spTgt spid="6"/>
                                        </p:tgtEl>
                                      </p:cBhvr>
                                    </p:animEffect>
                                    <p:set>
                                      <p:cBhvr>
                                        <p:cTn id="39" dur="1" fill="hold">
                                          <p:stCondLst>
                                            <p:cond delay="499"/>
                                          </p:stCondLst>
                                        </p:cTn>
                                        <p:tgtEl>
                                          <p:spTgt spid="6"/>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par>
                                <p:cTn id="43" presetID="22" presetClass="entr" presetSubtype="1" fill="hold" nodeType="withEffect">
                                  <p:stCondLst>
                                    <p:cond delay="0"/>
                                  </p:stCondLst>
                                  <p:childTnLst>
                                    <p:set>
                                      <p:cBhvr>
                                        <p:cTn id="44" dur="1" fill="hold">
                                          <p:stCondLst>
                                            <p:cond delay="0"/>
                                          </p:stCondLst>
                                        </p:cTn>
                                        <p:tgtEl>
                                          <p:spTgt spid="15">
                                            <p:txEl>
                                              <p:pRg st="5" end="5"/>
                                            </p:txEl>
                                          </p:spTgt>
                                        </p:tgtEl>
                                        <p:attrNameLst>
                                          <p:attrName>style.visibility</p:attrName>
                                        </p:attrNameLst>
                                      </p:cBhvr>
                                      <p:to>
                                        <p:strVal val="visible"/>
                                      </p:to>
                                    </p:set>
                                    <p:animEffect transition="in" filter="wipe(up)">
                                      <p:cBhvr>
                                        <p:cTn id="45" dur="500"/>
                                        <p:tgtEl>
                                          <p:spTgt spid="15">
                                            <p:txEl>
                                              <p:pRg st="5" end="5"/>
                                            </p:txEl>
                                          </p:spTgt>
                                        </p:tgtEl>
                                      </p:cBhvr>
                                    </p:animEffect>
                                  </p:childTnLst>
                                </p:cTn>
                              </p:par>
                              <p:par>
                                <p:cTn id="46" presetID="22" presetClass="entr" presetSubtype="1" fill="hold" nodeType="withEffect">
                                  <p:stCondLst>
                                    <p:cond delay="0"/>
                                  </p:stCondLst>
                                  <p:childTnLst>
                                    <p:set>
                                      <p:cBhvr>
                                        <p:cTn id="47" dur="1" fill="hold">
                                          <p:stCondLst>
                                            <p:cond delay="0"/>
                                          </p:stCondLst>
                                        </p:cTn>
                                        <p:tgtEl>
                                          <p:spTgt spid="15">
                                            <p:txEl>
                                              <p:pRg st="6" end="6"/>
                                            </p:txEl>
                                          </p:spTgt>
                                        </p:tgtEl>
                                        <p:attrNameLst>
                                          <p:attrName>style.visibility</p:attrName>
                                        </p:attrNameLst>
                                      </p:cBhvr>
                                      <p:to>
                                        <p:strVal val="visible"/>
                                      </p:to>
                                    </p:set>
                                    <p:animEffect transition="in" filter="wipe(up)">
                                      <p:cBhvr>
                                        <p:cTn id="48" dur="500"/>
                                        <p:tgtEl>
                                          <p:spTgt spid="15">
                                            <p:txEl>
                                              <p:pRg st="6" end="6"/>
                                            </p:txEl>
                                          </p:spTgt>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up)">
                                      <p:cBhvr>
                                        <p:cTn id="51" dur="500"/>
                                        <p:tgtEl>
                                          <p:spTgt spid="16"/>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nodeType="clickEffect">
                                  <p:stCondLst>
                                    <p:cond delay="0"/>
                                  </p:stCondLst>
                                  <p:childTnLst>
                                    <p:set>
                                      <p:cBhvr>
                                        <p:cTn id="55" dur="1" fill="hold">
                                          <p:stCondLst>
                                            <p:cond delay="0"/>
                                          </p:stCondLst>
                                        </p:cTn>
                                        <p:tgtEl>
                                          <p:spTgt spid="15">
                                            <p:txEl>
                                              <p:pRg st="7" end="7"/>
                                            </p:txEl>
                                          </p:spTgt>
                                        </p:tgtEl>
                                        <p:attrNameLst>
                                          <p:attrName>style.visibility</p:attrName>
                                        </p:attrNameLst>
                                      </p:cBhvr>
                                      <p:to>
                                        <p:strVal val="visible"/>
                                      </p:to>
                                    </p:set>
                                    <p:animEffect transition="in" filter="wipe(up)">
                                      <p:cBhvr>
                                        <p:cTn id="56" dur="500"/>
                                        <p:tgtEl>
                                          <p:spTgt spid="15">
                                            <p:txEl>
                                              <p:pRg st="7" end="7"/>
                                            </p:txEl>
                                          </p:spTgt>
                                        </p:tgtEl>
                                      </p:cBhvr>
                                    </p:animEffect>
                                  </p:childTnLst>
                                </p:cTn>
                              </p:par>
                              <p:par>
                                <p:cTn id="57" presetID="22" presetClass="entr" presetSubtype="1" fill="hold" nodeType="withEffect">
                                  <p:stCondLst>
                                    <p:cond delay="0"/>
                                  </p:stCondLst>
                                  <p:childTnLst>
                                    <p:set>
                                      <p:cBhvr>
                                        <p:cTn id="58" dur="1" fill="hold">
                                          <p:stCondLst>
                                            <p:cond delay="0"/>
                                          </p:stCondLst>
                                        </p:cTn>
                                        <p:tgtEl>
                                          <p:spTgt spid="15">
                                            <p:txEl>
                                              <p:pRg st="8" end="8"/>
                                            </p:txEl>
                                          </p:spTgt>
                                        </p:tgtEl>
                                        <p:attrNameLst>
                                          <p:attrName>style.visibility</p:attrName>
                                        </p:attrNameLst>
                                      </p:cBhvr>
                                      <p:to>
                                        <p:strVal val="visible"/>
                                      </p:to>
                                    </p:set>
                                    <p:animEffect transition="in" filter="wipe(up)">
                                      <p:cBhvr>
                                        <p:cTn id="59" dur="500"/>
                                        <p:tgtEl>
                                          <p:spTgt spid="15">
                                            <p:txEl>
                                              <p:pRg st="8" end="8"/>
                                            </p:txEl>
                                          </p:spTgt>
                                        </p:tgtEl>
                                      </p:cBhvr>
                                    </p:animEffect>
                                  </p:childTnLst>
                                </p:cTn>
                              </p:par>
                              <p:par>
                                <p:cTn id="60" presetID="0" presetClass="path" presetSubtype="0" accel="50000" decel="50000" fill="hold" grpId="1" nodeType="withEffect">
                                  <p:stCondLst>
                                    <p:cond delay="0"/>
                                  </p:stCondLst>
                                  <p:childTnLst>
                                    <p:animMotion origin="layout" path="M -0.00039 -0.00069 L -0.00039 -0.00069 C -0.00287 0.00186 -0.00508 0.00487 -0.00768 0.00695 C -0.01133 0.00973 -0.01524 0.01158 -0.01914 0.0132 C -0.02396 0.01528 -0.02878 0.01713 -0.0336 0.01829 C -0.04297 0.02084 -0.05378 0.0213 -0.06315 0.02223 L -0.07682 0.02477 C -0.07982 0.02524 -0.08268 0.02616 -0.08555 0.02593 C -0.09662 0.0257 -0.10768 0.02431 -0.11875 0.02338 C -0.1194 0.02269 -0.12005 0.02153 -0.12084 0.02084 C -0.12643 0.01644 -0.12396 0.02061 -0.12591 0.01713 L -0.12448 0.01575 L -0.12656 0.02084 " pathEditMode="relative" ptsTypes="AAAAAAAAAAAAA">
                                      <p:cBhvr>
                                        <p:cTn id="61" dur="2000" fill="hold"/>
                                        <p:tgtEl>
                                          <p:spTgt spid="16"/>
                                        </p:tgtEl>
                                        <p:attrNameLst>
                                          <p:attrName>ppt_x</p:attrName>
                                          <p:attrName>ppt_y</p:attrName>
                                        </p:attrNameLst>
                                      </p:cBhvr>
                                    </p:animMotion>
                                  </p:childTnLst>
                                </p:cTn>
                              </p:par>
                              <p:par>
                                <p:cTn id="62" presetID="53" presetClass="entr" presetSubtype="16"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 calcmode="lin" valueType="num">
                                      <p:cBhvr>
                                        <p:cTn id="64" dur="500" fill="hold"/>
                                        <p:tgtEl>
                                          <p:spTgt spid="21"/>
                                        </p:tgtEl>
                                        <p:attrNameLst>
                                          <p:attrName>ppt_w</p:attrName>
                                        </p:attrNameLst>
                                      </p:cBhvr>
                                      <p:tavLst>
                                        <p:tav tm="0">
                                          <p:val>
                                            <p:fltVal val="0"/>
                                          </p:val>
                                        </p:tav>
                                        <p:tav tm="100000">
                                          <p:val>
                                            <p:strVal val="#ppt_w"/>
                                          </p:val>
                                        </p:tav>
                                      </p:tavLst>
                                    </p:anim>
                                    <p:anim calcmode="lin" valueType="num">
                                      <p:cBhvr>
                                        <p:cTn id="65" dur="500" fill="hold"/>
                                        <p:tgtEl>
                                          <p:spTgt spid="21"/>
                                        </p:tgtEl>
                                        <p:attrNameLst>
                                          <p:attrName>ppt_h</p:attrName>
                                        </p:attrNameLst>
                                      </p:cBhvr>
                                      <p:tavLst>
                                        <p:tav tm="0">
                                          <p:val>
                                            <p:fltVal val="0"/>
                                          </p:val>
                                        </p:tav>
                                        <p:tav tm="100000">
                                          <p:val>
                                            <p:strVal val="#ppt_h"/>
                                          </p:val>
                                        </p:tav>
                                      </p:tavLst>
                                    </p:anim>
                                    <p:animEffect transition="in" filter="fade">
                                      <p:cBhvr>
                                        <p:cTn id="66" dur="500"/>
                                        <p:tgtEl>
                                          <p:spTgt spid="21"/>
                                        </p:tgtEl>
                                      </p:cBhvr>
                                    </p:animEffect>
                                  </p:childTnLst>
                                </p:cTn>
                              </p:par>
                              <p:par>
                                <p:cTn id="67" presetID="53" presetClass="entr" presetSubtype="16" fill="hold" nodeType="withEffect">
                                  <p:stCondLst>
                                    <p:cond delay="0"/>
                                  </p:stCondLst>
                                  <p:childTnLst>
                                    <p:set>
                                      <p:cBhvr>
                                        <p:cTn id="68" dur="1" fill="hold">
                                          <p:stCondLst>
                                            <p:cond delay="0"/>
                                          </p:stCondLst>
                                        </p:cTn>
                                        <p:tgtEl>
                                          <p:spTgt spid="22"/>
                                        </p:tgtEl>
                                        <p:attrNameLst>
                                          <p:attrName>style.visibility</p:attrName>
                                        </p:attrNameLst>
                                      </p:cBhvr>
                                      <p:to>
                                        <p:strVal val="visible"/>
                                      </p:to>
                                    </p:set>
                                    <p:anim calcmode="lin" valueType="num">
                                      <p:cBhvr>
                                        <p:cTn id="69" dur="500" fill="hold"/>
                                        <p:tgtEl>
                                          <p:spTgt spid="22"/>
                                        </p:tgtEl>
                                        <p:attrNameLst>
                                          <p:attrName>ppt_w</p:attrName>
                                        </p:attrNameLst>
                                      </p:cBhvr>
                                      <p:tavLst>
                                        <p:tav tm="0">
                                          <p:val>
                                            <p:fltVal val="0"/>
                                          </p:val>
                                        </p:tav>
                                        <p:tav tm="100000">
                                          <p:val>
                                            <p:strVal val="#ppt_w"/>
                                          </p:val>
                                        </p:tav>
                                      </p:tavLst>
                                    </p:anim>
                                    <p:anim calcmode="lin" valueType="num">
                                      <p:cBhvr>
                                        <p:cTn id="70" dur="500" fill="hold"/>
                                        <p:tgtEl>
                                          <p:spTgt spid="22"/>
                                        </p:tgtEl>
                                        <p:attrNameLst>
                                          <p:attrName>ppt_h</p:attrName>
                                        </p:attrNameLst>
                                      </p:cBhvr>
                                      <p:tavLst>
                                        <p:tav tm="0">
                                          <p:val>
                                            <p:fltVal val="0"/>
                                          </p:val>
                                        </p:tav>
                                        <p:tav tm="100000">
                                          <p:val>
                                            <p:strVal val="#ppt_h"/>
                                          </p:val>
                                        </p:tav>
                                      </p:tavLst>
                                    </p:anim>
                                    <p:animEffect transition="in" filter="fade">
                                      <p:cBhvr>
                                        <p:cTn id="71" dur="500"/>
                                        <p:tgtEl>
                                          <p:spTgt spid="22"/>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nodeType="clickEffect">
                                  <p:stCondLst>
                                    <p:cond delay="0"/>
                                  </p:stCondLst>
                                  <p:childTnLst>
                                    <p:set>
                                      <p:cBhvr>
                                        <p:cTn id="75" dur="1" fill="hold">
                                          <p:stCondLst>
                                            <p:cond delay="0"/>
                                          </p:stCondLst>
                                        </p:cTn>
                                        <p:tgtEl>
                                          <p:spTgt spid="15">
                                            <p:txEl>
                                              <p:pRg st="9" end="9"/>
                                            </p:txEl>
                                          </p:spTgt>
                                        </p:tgtEl>
                                        <p:attrNameLst>
                                          <p:attrName>style.visibility</p:attrName>
                                        </p:attrNameLst>
                                      </p:cBhvr>
                                      <p:to>
                                        <p:strVal val="visible"/>
                                      </p:to>
                                    </p:set>
                                    <p:animEffect transition="in" filter="wipe(up)">
                                      <p:cBhvr>
                                        <p:cTn id="76" dur="500"/>
                                        <p:tgtEl>
                                          <p:spTgt spid="15">
                                            <p:txEl>
                                              <p:pRg st="9" end="9"/>
                                            </p:txEl>
                                          </p:spTgt>
                                        </p:tgtEl>
                                      </p:cBhvr>
                                    </p:animEffect>
                                  </p:childTnLst>
                                </p:cTn>
                              </p:par>
                              <p:par>
                                <p:cTn id="77" presetID="22" presetClass="entr" presetSubtype="1" fill="hold" nodeType="withEffect">
                                  <p:stCondLst>
                                    <p:cond delay="0"/>
                                  </p:stCondLst>
                                  <p:childTnLst>
                                    <p:set>
                                      <p:cBhvr>
                                        <p:cTn id="78" dur="1" fill="hold">
                                          <p:stCondLst>
                                            <p:cond delay="0"/>
                                          </p:stCondLst>
                                        </p:cTn>
                                        <p:tgtEl>
                                          <p:spTgt spid="15">
                                            <p:txEl>
                                              <p:pRg st="10" end="10"/>
                                            </p:txEl>
                                          </p:spTgt>
                                        </p:tgtEl>
                                        <p:attrNameLst>
                                          <p:attrName>style.visibility</p:attrName>
                                        </p:attrNameLst>
                                      </p:cBhvr>
                                      <p:to>
                                        <p:strVal val="visible"/>
                                      </p:to>
                                    </p:set>
                                    <p:animEffect transition="in" filter="wipe(up)">
                                      <p:cBhvr>
                                        <p:cTn id="79" dur="500"/>
                                        <p:tgtEl>
                                          <p:spTgt spid="15">
                                            <p:txEl>
                                              <p:pRg st="10" end="10"/>
                                            </p:txEl>
                                          </p:spTgt>
                                        </p:tgtEl>
                                      </p:cBhvr>
                                    </p:animEffect>
                                  </p:childTnLst>
                                </p:cTn>
                              </p:par>
                              <p:par>
                                <p:cTn id="80" presetID="10" presetClass="exit" presetSubtype="0" fill="hold" grpId="2" nodeType="withEffect">
                                  <p:stCondLst>
                                    <p:cond delay="0"/>
                                  </p:stCondLst>
                                  <p:childTnLst>
                                    <p:animEffect transition="out" filter="fade">
                                      <p:cBhvr>
                                        <p:cTn id="81" dur="500"/>
                                        <p:tgtEl>
                                          <p:spTgt spid="16"/>
                                        </p:tgtEl>
                                      </p:cBhvr>
                                    </p:animEffect>
                                    <p:set>
                                      <p:cBhvr>
                                        <p:cTn id="82" dur="1" fill="hold">
                                          <p:stCondLst>
                                            <p:cond delay="499"/>
                                          </p:stCondLst>
                                        </p:cTn>
                                        <p:tgtEl>
                                          <p:spTgt spid="16"/>
                                        </p:tgtEl>
                                        <p:attrNameLst>
                                          <p:attrName>style.visibility</p:attrName>
                                        </p:attrNameLst>
                                      </p:cBhvr>
                                      <p:to>
                                        <p:strVal val="hidden"/>
                                      </p:to>
                                    </p:set>
                                  </p:childTnLst>
                                </p:cTn>
                              </p:par>
                              <p:par>
                                <p:cTn id="83" presetID="22" presetClass="entr" presetSubtype="1" fill="hold" grpId="0" nodeType="withEffect">
                                  <p:stCondLst>
                                    <p:cond delay="0"/>
                                  </p:stCondLst>
                                  <p:childTnLst>
                                    <p:set>
                                      <p:cBhvr>
                                        <p:cTn id="84" dur="1" fill="hold">
                                          <p:stCondLst>
                                            <p:cond delay="0"/>
                                          </p:stCondLst>
                                        </p:cTn>
                                        <p:tgtEl>
                                          <p:spTgt spid="17"/>
                                        </p:tgtEl>
                                        <p:attrNameLst>
                                          <p:attrName>style.visibility</p:attrName>
                                        </p:attrNameLst>
                                      </p:cBhvr>
                                      <p:to>
                                        <p:strVal val="visible"/>
                                      </p:to>
                                    </p:set>
                                    <p:animEffect transition="in" filter="wipe(up)">
                                      <p:cBhvr>
                                        <p:cTn id="85" dur="500"/>
                                        <p:tgtEl>
                                          <p:spTgt spid="17"/>
                                        </p:tgtEl>
                                      </p:cBhvr>
                                    </p:animEffect>
                                  </p:childTnLst>
                                </p:cTn>
                              </p:par>
                              <p:par>
                                <p:cTn id="86" presetID="22" presetClass="entr" presetSubtype="1" fill="hold" grpId="0" nodeType="with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wipe(up)">
                                      <p:cBhvr>
                                        <p:cTn id="8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89" fill="hold" display="0">
                  <p:stCondLst>
                    <p:cond delay="indefinite"/>
                  </p:stCondLst>
                  <p:endCondLst>
                    <p:cond evt="onStopAudio" delay="0">
                      <p:tgtEl>
                        <p:sldTgt/>
                      </p:tgtEl>
                    </p:cond>
                  </p:endCondLst>
                </p:cTn>
                <p:tgtEl>
                  <p:spTgt spid="24"/>
                </p:tgtEl>
              </p:cMediaNode>
            </p:audio>
          </p:childTnLst>
        </p:cTn>
      </p:par>
    </p:tnLst>
    <p:bldLst>
      <p:bldP spid="6" grpId="0" animBg="1"/>
      <p:bldP spid="6" grpId="1" animBg="1"/>
      <p:bldP spid="14" grpId="0" animBg="1"/>
      <p:bldP spid="14" grpId="1" animBg="1"/>
      <p:bldP spid="16" grpId="0" animBg="1"/>
      <p:bldP spid="16" grpId="1" animBg="1"/>
      <p:bldP spid="16" grpId="2" animBg="1"/>
      <p:bldP spid="17" grpId="0" animBg="1"/>
      <p:bldP spid="18" grpId="0" animBg="1"/>
      <p:bldP spid="2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CCF8F-B377-602E-0DED-1291A43BAFCB}"/>
            </a:ext>
          </a:extLst>
        </p:cNvPr>
        <p:cNvGrpSpPr/>
        <p:nvPr/>
      </p:nvGrpSpPr>
      <p:grpSpPr>
        <a:xfrm>
          <a:off x="0" y="0"/>
          <a:ext cx="0" cy="0"/>
          <a:chOff x="0" y="0"/>
          <a:chExt cx="0" cy="0"/>
        </a:xfrm>
      </p:grpSpPr>
      <p:pic>
        <p:nvPicPr>
          <p:cNvPr id="11" name="Afbeelding 10">
            <a:extLst>
              <a:ext uri="{FF2B5EF4-FFF2-40B4-BE49-F238E27FC236}">
                <a16:creationId xmlns:a16="http://schemas.microsoft.com/office/drawing/2014/main" id="{0B24A0B5-F521-2399-04A6-E9BE00A3CF30}"/>
              </a:ext>
            </a:extLst>
          </p:cNvPr>
          <p:cNvPicPr>
            <a:picLocks noChangeAspect="1"/>
          </p:cNvPicPr>
          <p:nvPr/>
        </p:nvPicPr>
        <p:blipFill>
          <a:blip r:embed="rId6"/>
          <a:stretch>
            <a:fillRect/>
          </a:stretch>
        </p:blipFill>
        <p:spPr>
          <a:xfrm>
            <a:off x="7192847" y="1755206"/>
            <a:ext cx="4999153" cy="5102794"/>
          </a:xfrm>
          <a:prstGeom prst="rect">
            <a:avLst/>
          </a:prstGeom>
        </p:spPr>
      </p:pic>
      <p:sp>
        <p:nvSpPr>
          <p:cNvPr id="13" name="Rechthoek 12">
            <a:extLst>
              <a:ext uri="{FF2B5EF4-FFF2-40B4-BE49-F238E27FC236}">
                <a16:creationId xmlns:a16="http://schemas.microsoft.com/office/drawing/2014/main" id="{3A7512CC-4FE5-9B57-B9BC-B646526ABEB9}"/>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763FCD1E-7C9F-FF43-37A3-473C03327239}"/>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FC8BC6EE-2037-6D93-9F37-B67BAA744470}"/>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20</a:t>
            </a:fld>
            <a:endParaRPr lang="nl-BE" dirty="0"/>
          </a:p>
        </p:txBody>
      </p:sp>
      <p:sp>
        <p:nvSpPr>
          <p:cNvPr id="9" name="Title 1">
            <a:extLst>
              <a:ext uri="{FF2B5EF4-FFF2-40B4-BE49-F238E27FC236}">
                <a16:creationId xmlns:a16="http://schemas.microsoft.com/office/drawing/2014/main" id="{7E6E1D31-8C9B-9206-C792-6EF03A757B82}"/>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Stap voor stap</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B6061577-CBDF-7079-362E-1D802F9382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2C7BAF56-0FC3-32F2-6C46-45FA0739F13D}"/>
              </a:ext>
            </a:extLst>
          </p:cNvPr>
          <p:cNvSpPr txBox="1"/>
          <p:nvPr/>
        </p:nvSpPr>
        <p:spPr>
          <a:xfrm>
            <a:off x="612011" y="1557287"/>
            <a:ext cx="9001546" cy="3416320"/>
          </a:xfrm>
          <a:prstGeom prst="rect">
            <a:avLst/>
          </a:prstGeom>
          <a:noFill/>
        </p:spPr>
        <p:txBody>
          <a:bodyPr wrap="square" rtlCol="0">
            <a:spAutoFit/>
          </a:bodyPr>
          <a:lstStyle/>
          <a:p>
            <a:pPr marL="342900" indent="-342900">
              <a:buAutoNum type="arabicPeriod"/>
            </a:pPr>
            <a:r>
              <a:rPr lang="nl-NL" b="1" dirty="0">
                <a:latin typeface="Poppins" panose="00000500000000000000" pitchFamily="2" charset="0"/>
                <a:cs typeface="Poppins" panose="00000500000000000000" pitchFamily="2" charset="0"/>
              </a:rPr>
              <a:t>Kies het juiste formaat</a:t>
            </a:r>
          </a:p>
          <a:p>
            <a:pPr lvl="3"/>
            <a:r>
              <a:rPr lang="nl-NL" dirty="0">
                <a:latin typeface="Poppins" panose="00000500000000000000" pitchFamily="2" charset="0"/>
                <a:cs typeface="Poppins" panose="00000500000000000000" pitchFamily="2" charset="0"/>
                <a:sym typeface="Wingdings" panose="05000000000000000000" pitchFamily="2" charset="2"/>
              </a:rPr>
              <a:t> </a:t>
            </a:r>
            <a:r>
              <a:rPr lang="nl-NL" dirty="0">
                <a:latin typeface="Poppins" panose="00000500000000000000" pitchFamily="2" charset="0"/>
                <a:cs typeface="Poppins" panose="00000500000000000000" pitchFamily="2" charset="0"/>
              </a:rPr>
              <a:t>Afhankelijk van je kanaal </a:t>
            </a:r>
          </a:p>
          <a:p>
            <a:pPr marL="342900" indent="-342900">
              <a:buAutoNum type="arabicPeriod"/>
            </a:pPr>
            <a:r>
              <a:rPr lang="nl-NL" b="1" dirty="0">
                <a:latin typeface="Poppins" panose="00000500000000000000" pitchFamily="2" charset="0"/>
                <a:cs typeface="Poppins" panose="00000500000000000000" pitchFamily="2" charset="0"/>
              </a:rPr>
              <a:t>Kies je template</a:t>
            </a:r>
          </a:p>
          <a:p>
            <a:pPr lvl="3"/>
            <a:r>
              <a:rPr lang="nl-NL" dirty="0">
                <a:latin typeface="Poppins" panose="00000500000000000000" pitchFamily="2" charset="0"/>
                <a:cs typeface="Poppins" panose="00000500000000000000" pitchFamily="2" charset="0"/>
                <a:sym typeface="Wingdings" panose="05000000000000000000" pitchFamily="2" charset="2"/>
              </a:rPr>
              <a:t> Vertrekpunt </a:t>
            </a:r>
            <a:endParaRPr lang="nl-NL" dirty="0">
              <a:latin typeface="Poppins" panose="00000500000000000000" pitchFamily="2" charset="0"/>
              <a:cs typeface="Poppins" panose="00000500000000000000" pitchFamily="2" charset="0"/>
            </a:endParaRPr>
          </a:p>
          <a:p>
            <a:pPr marL="342900" indent="-342900">
              <a:buAutoNum type="arabicPeriod"/>
            </a:pPr>
            <a:r>
              <a:rPr lang="nl-NL" b="1" dirty="0">
                <a:latin typeface="Poppins" panose="00000500000000000000" pitchFamily="2" charset="0"/>
                <a:cs typeface="Poppins" panose="00000500000000000000" pitchFamily="2" charset="0"/>
              </a:rPr>
              <a:t>Voeg foto toe</a:t>
            </a:r>
          </a:p>
          <a:p>
            <a:pPr lvl="3"/>
            <a:r>
              <a:rPr lang="nl-NL" dirty="0">
                <a:latin typeface="Poppins" panose="00000500000000000000" pitchFamily="2" charset="0"/>
                <a:cs typeface="Poppins" panose="00000500000000000000" pitchFamily="2" charset="0"/>
                <a:sym typeface="Wingdings" panose="05000000000000000000" pitchFamily="2" charset="2"/>
              </a:rPr>
              <a:t> Ondersteund ontwerp en onderwerp duidelijk</a:t>
            </a:r>
            <a:endParaRPr lang="nl-NL" dirty="0">
              <a:latin typeface="Poppins" panose="00000500000000000000" pitchFamily="2" charset="0"/>
              <a:cs typeface="Poppins" panose="00000500000000000000" pitchFamily="2" charset="0"/>
            </a:endParaRPr>
          </a:p>
          <a:p>
            <a:pPr marL="342900" indent="-342900">
              <a:buAutoNum type="arabicPeriod"/>
            </a:pPr>
            <a:r>
              <a:rPr lang="nl-NL" b="1" dirty="0">
                <a:latin typeface="Poppins" panose="00000500000000000000" pitchFamily="2" charset="0"/>
                <a:cs typeface="Poppins" panose="00000500000000000000" pitchFamily="2" charset="0"/>
              </a:rPr>
              <a:t>Voeg tekst toe</a:t>
            </a:r>
          </a:p>
          <a:p>
            <a:pPr lvl="3"/>
            <a:r>
              <a:rPr lang="nl-NL" dirty="0">
                <a:latin typeface="Poppins" panose="00000500000000000000" pitchFamily="2" charset="0"/>
                <a:cs typeface="Poppins" panose="00000500000000000000" pitchFamily="2" charset="0"/>
                <a:sym typeface="Wingdings" panose="05000000000000000000" pitchFamily="2" charset="2"/>
              </a:rPr>
              <a:t> Eerste boodschap en begeleidende tekst al wat voorbereiden</a:t>
            </a:r>
            <a:endParaRPr lang="nl-NL" dirty="0">
              <a:latin typeface="Poppins" panose="00000500000000000000" pitchFamily="2" charset="0"/>
              <a:cs typeface="Poppins" panose="00000500000000000000" pitchFamily="2" charset="0"/>
            </a:endParaRPr>
          </a:p>
          <a:p>
            <a:pPr marL="342900" indent="-342900">
              <a:buAutoNum type="arabicPeriod"/>
            </a:pPr>
            <a:r>
              <a:rPr lang="nl-NL" b="1" dirty="0">
                <a:latin typeface="Poppins" panose="00000500000000000000" pitchFamily="2" charset="0"/>
                <a:cs typeface="Poppins" panose="00000500000000000000" pitchFamily="2" charset="0"/>
              </a:rPr>
              <a:t>Pas je huisstijl toe</a:t>
            </a:r>
          </a:p>
          <a:p>
            <a:pPr lvl="3"/>
            <a:r>
              <a:rPr lang="nl-NL" dirty="0">
                <a:latin typeface="Poppins" panose="00000500000000000000" pitchFamily="2" charset="0"/>
                <a:cs typeface="Poppins" panose="00000500000000000000" pitchFamily="2" charset="0"/>
                <a:sym typeface="Wingdings" panose="05000000000000000000" pitchFamily="2" charset="2"/>
              </a:rPr>
              <a:t> Herkenbare elementen (logo, kleuren, …)</a:t>
            </a:r>
          </a:p>
          <a:p>
            <a:pPr marL="342900" indent="-342900">
              <a:buAutoNum type="arabicPeriod"/>
            </a:pPr>
            <a:r>
              <a:rPr lang="nl-NL" b="1" dirty="0">
                <a:latin typeface="Poppins" panose="00000500000000000000" pitchFamily="2" charset="0"/>
                <a:cs typeface="Poppins" panose="00000500000000000000" pitchFamily="2" charset="0"/>
                <a:sym typeface="Wingdings" panose="05000000000000000000" pitchFamily="2" charset="2"/>
              </a:rPr>
              <a:t>Downloaden</a:t>
            </a:r>
          </a:p>
          <a:p>
            <a:pPr lvl="3"/>
            <a:r>
              <a:rPr lang="nl-NL" dirty="0">
                <a:latin typeface="Poppins" panose="00000500000000000000" pitchFamily="2" charset="0"/>
                <a:cs typeface="Poppins" panose="00000500000000000000" pitchFamily="2" charset="0"/>
                <a:sym typeface="Wingdings" panose="05000000000000000000" pitchFamily="2" charset="2"/>
              </a:rPr>
              <a:t> In het juiste bestandsformaat</a:t>
            </a:r>
          </a:p>
        </p:txBody>
      </p:sp>
      <p:sp>
        <p:nvSpPr>
          <p:cNvPr id="7" name="Tekstvak 6">
            <a:extLst>
              <a:ext uri="{FF2B5EF4-FFF2-40B4-BE49-F238E27FC236}">
                <a16:creationId xmlns:a16="http://schemas.microsoft.com/office/drawing/2014/main" id="{FEB98597-5EAF-7717-7A37-753E402005BE}"/>
              </a:ext>
            </a:extLst>
          </p:cNvPr>
          <p:cNvSpPr txBox="1"/>
          <p:nvPr/>
        </p:nvSpPr>
        <p:spPr>
          <a:xfrm>
            <a:off x="6971033" y="4762746"/>
            <a:ext cx="4608956" cy="1754326"/>
          </a:xfrm>
          <a:prstGeom prst="rect">
            <a:avLst/>
          </a:prstGeom>
          <a:solidFill>
            <a:srgbClr val="E91D24"/>
          </a:solidFill>
        </p:spPr>
        <p:txBody>
          <a:bodyPr wrap="square">
            <a:spAutoFit/>
          </a:bodyPr>
          <a:lstStyle/>
          <a:p>
            <a:r>
              <a:rPr lang="nl-NL" u="sng" dirty="0">
                <a:solidFill>
                  <a:schemeClr val="bg1"/>
                </a:solidFill>
                <a:latin typeface="Poppins" panose="00000500000000000000" pitchFamily="2" charset="0"/>
                <a:cs typeface="Poppins" panose="00000500000000000000" pitchFamily="2" charset="0"/>
              </a:rPr>
              <a:t>TIP</a:t>
            </a:r>
          </a:p>
          <a:p>
            <a:r>
              <a:rPr lang="nl-BE" dirty="0">
                <a:solidFill>
                  <a:schemeClr val="bg1"/>
                </a:solidFill>
                <a:latin typeface="Poppins" panose="00000500000000000000" pitchFamily="2" charset="0"/>
                <a:cs typeface="Poppins" panose="00000500000000000000" pitchFamily="2" charset="0"/>
                <a:sym typeface="Wingdings" panose="05000000000000000000" pitchFamily="2" charset="2"/>
              </a:rPr>
              <a:t>Een goede voorbereiding spaart je tijd: </a:t>
            </a:r>
          </a:p>
          <a:p>
            <a:r>
              <a:rPr lang="nl-BE" dirty="0">
                <a:solidFill>
                  <a:schemeClr val="bg1"/>
                </a:solidFill>
                <a:latin typeface="Poppins" panose="00000500000000000000" pitchFamily="2" charset="0"/>
                <a:cs typeface="Poppins" panose="00000500000000000000" pitchFamily="2" charset="0"/>
                <a:sym typeface="Wingdings" panose="05000000000000000000" pitchFamily="2" charset="2"/>
              </a:rPr>
              <a:t>verzamel vooraf je logo’s, kleuren, lettertype, foto’s en nodige informatie.</a:t>
            </a:r>
          </a:p>
          <a:p>
            <a:r>
              <a:rPr lang="nl-BE" dirty="0">
                <a:solidFill>
                  <a:schemeClr val="bg1"/>
                </a:solidFill>
                <a:latin typeface="Poppins" panose="00000500000000000000" pitchFamily="2" charset="0"/>
                <a:cs typeface="Poppins" panose="00000500000000000000" pitchFamily="2" charset="0"/>
                <a:sym typeface="Wingdings" panose="05000000000000000000" pitchFamily="2" charset="2"/>
              </a:rPr>
              <a:t>Zo wordt het maken van een nieuwe post veel eenvoudiger</a:t>
            </a:r>
            <a:r>
              <a:rPr lang="nl-BE" dirty="0">
                <a:solidFill>
                  <a:schemeClr val="bg1"/>
                </a:solidFill>
                <a:sym typeface="Wingdings" panose="05000000000000000000" pitchFamily="2" charset="2"/>
              </a:rPr>
              <a:t>. </a:t>
            </a:r>
          </a:p>
        </p:txBody>
      </p:sp>
      <p:pic>
        <p:nvPicPr>
          <p:cNvPr id="12" name="Graphic 11">
            <a:extLst>
              <a:ext uri="{FF2B5EF4-FFF2-40B4-BE49-F238E27FC236}">
                <a16:creationId xmlns:a16="http://schemas.microsoft.com/office/drawing/2014/main" id="{D7E656E9-7738-A70F-CE8E-44582AA05E3B}"/>
              </a:ext>
            </a:extLst>
          </p:cNvPr>
          <p:cNvPicPr>
            <a:picLocks noChangeAspect="1"/>
          </p:cNvPicPr>
          <p:nvPr/>
        </p:nvPicPr>
        <p:blipFill>
          <a:blip>
            <a:extLst>
              <a:ext uri="{96DAC541-7B7A-43D3-8B79-37D633B846F1}">
                <asvg:svgBlip xmlns:asvg="http://schemas.microsoft.com/office/drawing/2016/SVG/main" r:embed="rId8"/>
              </a:ext>
              <a:ext uri="{837473B0-CC2E-450A-ABE3-18F120FF3D39}">
                <a1611:picAttrSrcUrl xmlns:a1611="http://schemas.microsoft.com/office/drawing/2016/11/main" r:id="rId9"/>
              </a:ext>
            </a:extLst>
          </a:blip>
          <a:stretch>
            <a:fillRect/>
          </a:stretch>
        </p:blipFill>
        <p:spPr>
          <a:xfrm>
            <a:off x="10814828" y="4210957"/>
            <a:ext cx="952043" cy="881769"/>
          </a:xfrm>
          <a:prstGeom prst="rect">
            <a:avLst/>
          </a:prstGeom>
        </p:spPr>
      </p:pic>
      <p:pic>
        <p:nvPicPr>
          <p:cNvPr id="6" name="Audio 5">
            <a:extLst>
              <a:ext uri="{FF2B5EF4-FFF2-40B4-BE49-F238E27FC236}">
                <a16:creationId xmlns:a16="http://schemas.microsoft.com/office/drawing/2014/main" id="{F66D7C83-8217-4227-1A43-CDEA3AD5FD50}"/>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3747065268"/>
      </p:ext>
    </p:extLst>
  </p:cSld>
  <p:clrMapOvr>
    <a:masterClrMapping/>
  </p:clrMapOvr>
  <mc:AlternateContent xmlns:mc="http://schemas.openxmlformats.org/markup-compatibility/2006" xmlns:p14="http://schemas.microsoft.com/office/powerpoint/2010/main">
    <mc:Choice Requires="p14">
      <p:transition spd="slow" p14:dur="2000" advTm="38186"/>
    </mc:Choice>
    <mc:Fallback xmlns="">
      <p:transition spd="slow" advTm="381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3" presetClass="entr" presetSubtype="16"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6"/>
                </p:tgtEl>
              </p:cMediaNode>
            </p:audio>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F2E6F-3D17-95DF-019E-CD60E9706C85}"/>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E09F181E-D7FB-251B-8498-AFF0FC0F2388}"/>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6B73A214-DD31-BEAA-30AD-5F730787AB63}"/>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B8E9F5B4-C76B-1042-5B73-66433A4DCBA2}"/>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21</a:t>
            </a:fld>
            <a:endParaRPr lang="nl-BE" dirty="0"/>
          </a:p>
        </p:txBody>
      </p:sp>
      <p:sp>
        <p:nvSpPr>
          <p:cNvPr id="9" name="Title 1">
            <a:extLst>
              <a:ext uri="{FF2B5EF4-FFF2-40B4-BE49-F238E27FC236}">
                <a16:creationId xmlns:a16="http://schemas.microsoft.com/office/drawing/2014/main" id="{239A4FD4-5A38-C928-77AE-E8D8E212DDD3}"/>
              </a:ext>
            </a:extLst>
          </p:cNvPr>
          <p:cNvSpPr txBox="1">
            <a:spLocks/>
          </p:cNvSpPr>
          <p:nvPr/>
        </p:nvSpPr>
        <p:spPr>
          <a:xfrm>
            <a:off x="5477691" y="968994"/>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Oefening</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1B54F18B-92B0-2497-45E2-60D5692E53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9E2817A4-BC25-7DC2-E91E-951262D7D7B6}"/>
              </a:ext>
            </a:extLst>
          </p:cNvPr>
          <p:cNvSpPr txBox="1"/>
          <p:nvPr/>
        </p:nvSpPr>
        <p:spPr>
          <a:xfrm>
            <a:off x="612010" y="1557287"/>
            <a:ext cx="3177395" cy="369332"/>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sym typeface="Wingdings" panose="05000000000000000000" pitchFamily="2" charset="2"/>
              </a:rPr>
              <a:t>1.   Situatie</a:t>
            </a:r>
          </a:p>
        </p:txBody>
      </p:sp>
      <p:pic>
        <p:nvPicPr>
          <p:cNvPr id="7" name="Afbeelding 6">
            <a:extLst>
              <a:ext uri="{FF2B5EF4-FFF2-40B4-BE49-F238E27FC236}">
                <a16:creationId xmlns:a16="http://schemas.microsoft.com/office/drawing/2014/main" id="{90C1998B-F3C3-B5BD-4794-08DE6816907C}"/>
              </a:ext>
            </a:extLst>
          </p:cNvPr>
          <p:cNvPicPr>
            <a:picLocks noChangeAspect="1"/>
          </p:cNvPicPr>
          <p:nvPr/>
        </p:nvPicPr>
        <p:blipFill>
          <a:blip r:embed="rId6"/>
          <a:stretch>
            <a:fillRect/>
          </a:stretch>
        </p:blipFill>
        <p:spPr>
          <a:xfrm>
            <a:off x="7192847" y="1755206"/>
            <a:ext cx="4999153" cy="5102794"/>
          </a:xfrm>
          <a:prstGeom prst="rect">
            <a:avLst/>
          </a:prstGeom>
        </p:spPr>
      </p:pic>
      <p:sp>
        <p:nvSpPr>
          <p:cNvPr id="12" name="Tekstvak 11">
            <a:extLst>
              <a:ext uri="{FF2B5EF4-FFF2-40B4-BE49-F238E27FC236}">
                <a16:creationId xmlns:a16="http://schemas.microsoft.com/office/drawing/2014/main" id="{A9C02BC3-4123-F11A-5E0C-CE66ECDA35A9}"/>
              </a:ext>
            </a:extLst>
          </p:cNvPr>
          <p:cNvSpPr txBox="1"/>
          <p:nvPr/>
        </p:nvSpPr>
        <p:spPr>
          <a:xfrm>
            <a:off x="1114896" y="2340060"/>
            <a:ext cx="9962207" cy="3093154"/>
          </a:xfrm>
          <a:prstGeom prst="rect">
            <a:avLst/>
          </a:prstGeom>
          <a:solidFill>
            <a:srgbClr val="E91D24"/>
          </a:solidFill>
        </p:spPr>
        <p:txBody>
          <a:bodyPr wrap="square">
            <a:spAutoFit/>
          </a:bodyPr>
          <a:lstStyle/>
          <a:p>
            <a:r>
              <a:rPr lang="nl-NL" sz="1500" dirty="0">
                <a:solidFill>
                  <a:schemeClr val="bg1"/>
                </a:solidFill>
                <a:latin typeface="Poppins" panose="00000500000000000000" pitchFamily="2" charset="0"/>
                <a:cs typeface="Poppins" panose="00000500000000000000" pitchFamily="2" charset="0"/>
              </a:rPr>
              <a:t>Jullie karateclub organiseert een gratis </a:t>
            </a:r>
            <a:r>
              <a:rPr lang="nl-NL" sz="1500" dirty="0" err="1">
                <a:solidFill>
                  <a:schemeClr val="bg1"/>
                </a:solidFill>
                <a:latin typeface="Poppins" panose="00000500000000000000" pitchFamily="2" charset="0"/>
                <a:cs typeface="Poppins" panose="00000500000000000000" pitchFamily="2" charset="0"/>
              </a:rPr>
              <a:t>initiatieles</a:t>
            </a:r>
            <a:r>
              <a:rPr lang="nl-NL" sz="1500" dirty="0">
                <a:solidFill>
                  <a:schemeClr val="bg1"/>
                </a:solidFill>
                <a:latin typeface="Poppins" panose="00000500000000000000" pitchFamily="2" charset="0"/>
                <a:cs typeface="Poppins" panose="00000500000000000000" pitchFamily="2" charset="0"/>
              </a:rPr>
              <a:t> karate voor kinderen en jongeren van 6 tot 16 jaar die nog geen karate beoefenen. Iedereen kan gratis deelnemen. </a:t>
            </a:r>
          </a:p>
          <a:p>
            <a:endParaRPr lang="nl-NL" sz="1500" dirty="0">
              <a:solidFill>
                <a:schemeClr val="bg1"/>
              </a:solidFill>
              <a:latin typeface="Poppins" panose="00000500000000000000" pitchFamily="2" charset="0"/>
              <a:cs typeface="Poppins" panose="00000500000000000000" pitchFamily="2" charset="0"/>
            </a:endParaRPr>
          </a:p>
          <a:p>
            <a:r>
              <a:rPr lang="nl-NL" sz="1500" dirty="0">
                <a:solidFill>
                  <a:schemeClr val="bg1"/>
                </a:solidFill>
                <a:latin typeface="Poppins" panose="00000500000000000000" pitchFamily="2" charset="0"/>
                <a:cs typeface="Poppins" panose="00000500000000000000" pitchFamily="2" charset="0"/>
              </a:rPr>
              <a:t>Het is een leuke en laagdrempelige kennismaking met karate. Je hoeft geen ervaring te hebben en sportkledij is voldoende.</a:t>
            </a:r>
          </a:p>
          <a:p>
            <a:r>
              <a:rPr lang="nl-NL" sz="1500" dirty="0">
                <a:solidFill>
                  <a:schemeClr val="bg1"/>
                </a:solidFill>
                <a:latin typeface="Poppins" panose="00000500000000000000" pitchFamily="2" charset="0"/>
                <a:cs typeface="Poppins" panose="00000500000000000000" pitchFamily="2" charset="0"/>
              </a:rPr>
              <a:t>Jullie willen met deze </a:t>
            </a:r>
            <a:r>
              <a:rPr lang="nl-NL" sz="1500" dirty="0" err="1">
                <a:solidFill>
                  <a:schemeClr val="bg1"/>
                </a:solidFill>
                <a:latin typeface="Poppins" panose="00000500000000000000" pitchFamily="2" charset="0"/>
                <a:cs typeface="Poppins" panose="00000500000000000000" pitchFamily="2" charset="0"/>
              </a:rPr>
              <a:t>initiatieles</a:t>
            </a:r>
            <a:r>
              <a:rPr lang="nl-NL" sz="1500" dirty="0">
                <a:solidFill>
                  <a:schemeClr val="bg1"/>
                </a:solidFill>
                <a:latin typeface="Poppins" panose="00000500000000000000" pitchFamily="2" charset="0"/>
                <a:cs typeface="Poppins" panose="00000500000000000000" pitchFamily="2" charset="0"/>
              </a:rPr>
              <a:t> nieuwe leden bereiken en mensen uitnodigen om kennis te maken met de club.</a:t>
            </a:r>
          </a:p>
          <a:p>
            <a:endParaRPr lang="nl-NL" sz="1500" dirty="0">
              <a:solidFill>
                <a:schemeClr val="bg1"/>
              </a:solidFill>
              <a:latin typeface="Poppins" panose="00000500000000000000" pitchFamily="2" charset="0"/>
              <a:cs typeface="Poppins" panose="00000500000000000000" pitchFamily="2" charset="0"/>
            </a:endParaRPr>
          </a:p>
          <a:p>
            <a:r>
              <a:rPr lang="nl-NL" sz="1500" dirty="0">
                <a:solidFill>
                  <a:schemeClr val="bg1"/>
                </a:solidFill>
                <a:latin typeface="Poppins" panose="00000500000000000000" pitchFamily="2" charset="0"/>
                <a:cs typeface="Poppins" panose="00000500000000000000" pitchFamily="2" charset="0"/>
              </a:rPr>
              <a:t>De </a:t>
            </a:r>
            <a:r>
              <a:rPr lang="nl-NL" sz="1500" dirty="0" err="1">
                <a:solidFill>
                  <a:schemeClr val="bg1"/>
                </a:solidFill>
                <a:latin typeface="Poppins" panose="00000500000000000000" pitchFamily="2" charset="0"/>
                <a:cs typeface="Poppins" panose="00000500000000000000" pitchFamily="2" charset="0"/>
              </a:rPr>
              <a:t>initiatieles</a:t>
            </a:r>
            <a:r>
              <a:rPr lang="nl-NL" sz="1500" dirty="0">
                <a:solidFill>
                  <a:schemeClr val="bg1"/>
                </a:solidFill>
                <a:latin typeface="Poppins" panose="00000500000000000000" pitchFamily="2" charset="0"/>
                <a:cs typeface="Poppins" panose="00000500000000000000" pitchFamily="2" charset="0"/>
              </a:rPr>
              <a:t> gaat door op zaterdag 24 oktober 2026 en start om 14.00 uur. De les duurt anderhalf uur.</a:t>
            </a:r>
          </a:p>
          <a:p>
            <a:r>
              <a:rPr lang="nl-NL" sz="1500" dirty="0">
                <a:solidFill>
                  <a:schemeClr val="bg1"/>
                </a:solidFill>
                <a:latin typeface="Poppins" panose="00000500000000000000" pitchFamily="2" charset="0"/>
                <a:cs typeface="Poppins" panose="00000500000000000000" pitchFamily="2" charset="0"/>
              </a:rPr>
              <a:t>De </a:t>
            </a:r>
            <a:r>
              <a:rPr lang="nl-NL" sz="1500" dirty="0" err="1">
                <a:solidFill>
                  <a:schemeClr val="bg1"/>
                </a:solidFill>
                <a:latin typeface="Poppins" panose="00000500000000000000" pitchFamily="2" charset="0"/>
                <a:cs typeface="Poppins" panose="00000500000000000000" pitchFamily="2" charset="0"/>
              </a:rPr>
              <a:t>initiatieles</a:t>
            </a:r>
            <a:r>
              <a:rPr lang="nl-NL" sz="1500" dirty="0">
                <a:solidFill>
                  <a:schemeClr val="bg1"/>
                </a:solidFill>
                <a:latin typeface="Poppins" panose="00000500000000000000" pitchFamily="2" charset="0"/>
                <a:cs typeface="Poppins" panose="00000500000000000000" pitchFamily="2" charset="0"/>
              </a:rPr>
              <a:t> vindt plaats in Sporthal Karate, </a:t>
            </a:r>
            <a:r>
              <a:rPr lang="nl-NL" sz="1500" dirty="0" err="1">
                <a:solidFill>
                  <a:schemeClr val="bg1"/>
                </a:solidFill>
                <a:latin typeface="Poppins" panose="00000500000000000000" pitchFamily="2" charset="0"/>
                <a:cs typeface="Poppins" panose="00000500000000000000" pitchFamily="2" charset="0"/>
              </a:rPr>
              <a:t>Oudenaardsesteenweg</a:t>
            </a:r>
            <a:r>
              <a:rPr lang="nl-NL" sz="1500" dirty="0">
                <a:solidFill>
                  <a:schemeClr val="bg1"/>
                </a:solidFill>
                <a:latin typeface="Poppins" panose="00000500000000000000" pitchFamily="2" charset="0"/>
                <a:cs typeface="Poppins" panose="00000500000000000000" pitchFamily="2" charset="0"/>
              </a:rPr>
              <a:t> 839, 9420 </a:t>
            </a:r>
            <a:r>
              <a:rPr lang="nl-NL" sz="1500" dirty="0" err="1">
                <a:solidFill>
                  <a:schemeClr val="bg1"/>
                </a:solidFill>
                <a:latin typeface="Poppins" panose="00000500000000000000" pitchFamily="2" charset="0"/>
                <a:cs typeface="Poppins" panose="00000500000000000000" pitchFamily="2" charset="0"/>
              </a:rPr>
              <a:t>Burst</a:t>
            </a:r>
            <a:r>
              <a:rPr lang="nl-NL" sz="1500" dirty="0">
                <a:solidFill>
                  <a:schemeClr val="bg1"/>
                </a:solidFill>
                <a:latin typeface="Poppins" panose="00000500000000000000" pitchFamily="2" charset="0"/>
                <a:cs typeface="Poppins" panose="00000500000000000000" pitchFamily="2" charset="0"/>
              </a:rPr>
              <a:t>.</a:t>
            </a:r>
          </a:p>
          <a:p>
            <a:endParaRPr lang="nl-NL" sz="1500" dirty="0">
              <a:solidFill>
                <a:schemeClr val="bg1"/>
              </a:solidFill>
              <a:latin typeface="Poppins" panose="00000500000000000000" pitchFamily="2" charset="0"/>
              <a:cs typeface="Poppins" panose="00000500000000000000" pitchFamily="2" charset="0"/>
            </a:endParaRPr>
          </a:p>
          <a:p>
            <a:r>
              <a:rPr lang="nl-NL" sz="1500" dirty="0">
                <a:solidFill>
                  <a:schemeClr val="bg1"/>
                </a:solidFill>
                <a:latin typeface="Poppins" panose="00000500000000000000" pitchFamily="2" charset="0"/>
                <a:cs typeface="Poppins" panose="00000500000000000000" pitchFamily="2" charset="0"/>
              </a:rPr>
              <a:t>Website: www.karateclub.be</a:t>
            </a:r>
          </a:p>
          <a:p>
            <a:r>
              <a:rPr lang="nl-NL" sz="1500" dirty="0">
                <a:solidFill>
                  <a:schemeClr val="bg1"/>
                </a:solidFill>
                <a:latin typeface="Poppins" panose="00000500000000000000" pitchFamily="2" charset="0"/>
                <a:cs typeface="Poppins" panose="00000500000000000000" pitchFamily="2" charset="0"/>
              </a:rPr>
              <a:t>Emailadres: info@karateclub.be</a:t>
            </a:r>
          </a:p>
        </p:txBody>
      </p:sp>
      <p:pic>
        <p:nvPicPr>
          <p:cNvPr id="5" name="Audio 4">
            <a:extLst>
              <a:ext uri="{FF2B5EF4-FFF2-40B4-BE49-F238E27FC236}">
                <a16:creationId xmlns:a16="http://schemas.microsoft.com/office/drawing/2014/main" id="{6D0AAEA6-FEA7-E0D0-3BC5-FC68FF219C6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463668999"/>
      </p:ext>
    </p:extLst>
  </p:cSld>
  <p:clrMapOvr>
    <a:masterClrMapping/>
  </p:clrMapOvr>
  <mc:AlternateContent xmlns:mc="http://schemas.openxmlformats.org/markup-compatibility/2006" xmlns:p14="http://schemas.microsoft.com/office/powerpoint/2010/main">
    <mc:Choice Requires="p14">
      <p:transition spd="slow" p14:dur="2000" advTm="31978"/>
    </mc:Choice>
    <mc:Fallback xmlns="">
      <p:transition spd="slow" advTm="319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par>
                                <p:cTn id="7" presetID="53" presetClass="entr" presetSubtype="16"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anim calcmode="lin" valueType="num">
                                      <p:cBhvr>
                                        <p:cTn id="9" dur="500" fill="hold"/>
                                        <p:tgtEl>
                                          <p:spTgt spid="12"/>
                                        </p:tgtEl>
                                        <p:attrNameLst>
                                          <p:attrName>ppt_w</p:attrName>
                                        </p:attrNameLst>
                                      </p:cBhvr>
                                      <p:tavLst>
                                        <p:tav tm="0">
                                          <p:val>
                                            <p:fltVal val="0"/>
                                          </p:val>
                                        </p:tav>
                                        <p:tav tm="100000">
                                          <p:val>
                                            <p:strVal val="#ppt_w"/>
                                          </p:val>
                                        </p:tav>
                                      </p:tavLst>
                                    </p:anim>
                                    <p:anim calcmode="lin" valueType="num">
                                      <p:cBhvr>
                                        <p:cTn id="10" dur="500" fill="hold"/>
                                        <p:tgtEl>
                                          <p:spTgt spid="12"/>
                                        </p:tgtEl>
                                        <p:attrNameLst>
                                          <p:attrName>ppt_h</p:attrName>
                                        </p:attrNameLst>
                                      </p:cBhvr>
                                      <p:tavLst>
                                        <p:tav tm="0">
                                          <p:val>
                                            <p:fltVal val="0"/>
                                          </p:val>
                                        </p:tav>
                                        <p:tav tm="100000">
                                          <p:val>
                                            <p:strVal val="#ppt_h"/>
                                          </p:val>
                                        </p:tav>
                                      </p:tavLst>
                                    </p:anim>
                                    <p:animEffect transition="in" filter="fade">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5"/>
                </p:tgtEl>
              </p:cMediaNode>
            </p:audio>
          </p:childTnLst>
        </p:cTn>
      </p:par>
    </p:tnLst>
    <p:bldLst>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2CEBB-850A-F009-87B7-2492F3D365F6}"/>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54A38F97-F511-9310-CC35-ED948837BAF2}"/>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03BF7E54-4F0C-C670-7E5C-2F561108D238}"/>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E054B251-B545-38F1-808C-696A5AA9B7DF}"/>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22</a:t>
            </a:fld>
            <a:endParaRPr lang="nl-BE" dirty="0"/>
          </a:p>
        </p:txBody>
      </p:sp>
      <p:sp>
        <p:nvSpPr>
          <p:cNvPr id="9" name="Title 1">
            <a:extLst>
              <a:ext uri="{FF2B5EF4-FFF2-40B4-BE49-F238E27FC236}">
                <a16:creationId xmlns:a16="http://schemas.microsoft.com/office/drawing/2014/main" id="{2D17C31D-2754-2E05-6850-B76608F611FF}"/>
              </a:ext>
            </a:extLst>
          </p:cNvPr>
          <p:cNvSpPr txBox="1">
            <a:spLocks/>
          </p:cNvSpPr>
          <p:nvPr/>
        </p:nvSpPr>
        <p:spPr>
          <a:xfrm>
            <a:off x="5477691" y="968994"/>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Oefening</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1D7829ED-7817-399D-CF88-8E9A6AB1FF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CEC7FD0C-774A-D40F-0797-99B22D7E93B0}"/>
              </a:ext>
            </a:extLst>
          </p:cNvPr>
          <p:cNvSpPr txBox="1"/>
          <p:nvPr/>
        </p:nvSpPr>
        <p:spPr>
          <a:xfrm>
            <a:off x="612010" y="1557287"/>
            <a:ext cx="4697927" cy="646331"/>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sym typeface="Wingdings" panose="05000000000000000000" pitchFamily="2" charset="2"/>
              </a:rPr>
              <a:t>2.   Facebook / Instagram</a:t>
            </a:r>
          </a:p>
          <a:p>
            <a:r>
              <a:rPr lang="nl-NL" dirty="0">
                <a:latin typeface="Poppins" panose="00000500000000000000" pitchFamily="2" charset="0"/>
                <a:cs typeface="Poppins" panose="00000500000000000000" pitchFamily="2" charset="0"/>
                <a:sym typeface="Wingdings" panose="05000000000000000000" pitchFamily="2" charset="2"/>
              </a:rPr>
              <a:t> Bepaal eerst je doel en boodschap</a:t>
            </a:r>
          </a:p>
        </p:txBody>
      </p:sp>
      <p:pic>
        <p:nvPicPr>
          <p:cNvPr id="7" name="Afbeelding 6">
            <a:extLst>
              <a:ext uri="{FF2B5EF4-FFF2-40B4-BE49-F238E27FC236}">
                <a16:creationId xmlns:a16="http://schemas.microsoft.com/office/drawing/2014/main" id="{0966E79A-5F5D-1957-7A65-AFF3EF43FA94}"/>
              </a:ext>
            </a:extLst>
          </p:cNvPr>
          <p:cNvPicPr>
            <a:picLocks noChangeAspect="1"/>
          </p:cNvPicPr>
          <p:nvPr/>
        </p:nvPicPr>
        <p:blipFill>
          <a:blip r:embed="rId6"/>
          <a:stretch>
            <a:fillRect/>
          </a:stretch>
        </p:blipFill>
        <p:spPr>
          <a:xfrm>
            <a:off x="7192847" y="1755206"/>
            <a:ext cx="4999153" cy="5102794"/>
          </a:xfrm>
          <a:prstGeom prst="rect">
            <a:avLst/>
          </a:prstGeom>
        </p:spPr>
      </p:pic>
      <p:graphicFrame>
        <p:nvGraphicFramePr>
          <p:cNvPr id="3" name="Tabel 2">
            <a:extLst>
              <a:ext uri="{FF2B5EF4-FFF2-40B4-BE49-F238E27FC236}">
                <a16:creationId xmlns:a16="http://schemas.microsoft.com/office/drawing/2014/main" id="{E587603A-BED8-4D73-B7E1-27A95E759717}"/>
              </a:ext>
            </a:extLst>
          </p:cNvPr>
          <p:cNvGraphicFramePr>
            <a:graphicFrameLocks noGrp="1"/>
          </p:cNvGraphicFramePr>
          <p:nvPr>
            <p:extLst>
              <p:ext uri="{D42A27DB-BD31-4B8C-83A1-F6EECF244321}">
                <p14:modId xmlns:p14="http://schemas.microsoft.com/office/powerpoint/2010/main" val="3826597051"/>
              </p:ext>
            </p:extLst>
          </p:nvPr>
        </p:nvGraphicFramePr>
        <p:xfrm>
          <a:off x="612010" y="2491791"/>
          <a:ext cx="10788317" cy="2808922"/>
        </p:xfrm>
        <a:graphic>
          <a:graphicData uri="http://schemas.openxmlformats.org/drawingml/2006/table">
            <a:tbl>
              <a:tblPr firstRow="1" firstCol="1" bandRow="1"/>
              <a:tblGrid>
                <a:gridCol w="1688876">
                  <a:extLst>
                    <a:ext uri="{9D8B030D-6E8A-4147-A177-3AD203B41FA5}">
                      <a16:colId xmlns:a16="http://schemas.microsoft.com/office/drawing/2014/main" val="907038248"/>
                    </a:ext>
                  </a:extLst>
                </a:gridCol>
                <a:gridCol w="3244356">
                  <a:extLst>
                    <a:ext uri="{9D8B030D-6E8A-4147-A177-3AD203B41FA5}">
                      <a16:colId xmlns:a16="http://schemas.microsoft.com/office/drawing/2014/main" val="3535535360"/>
                    </a:ext>
                  </a:extLst>
                </a:gridCol>
                <a:gridCol w="5855085">
                  <a:extLst>
                    <a:ext uri="{9D8B030D-6E8A-4147-A177-3AD203B41FA5}">
                      <a16:colId xmlns:a16="http://schemas.microsoft.com/office/drawing/2014/main" val="1026153422"/>
                    </a:ext>
                  </a:extLst>
                </a:gridCol>
              </a:tblGrid>
              <a:tr h="442128">
                <a:tc>
                  <a:txBody>
                    <a:bodyPr/>
                    <a:lstStyle/>
                    <a:p>
                      <a:pPr>
                        <a:lnSpc>
                          <a:spcPct val="107000"/>
                        </a:lnSpc>
                        <a:spcAft>
                          <a:spcPts val="800"/>
                        </a:spcAft>
                        <a:buNone/>
                      </a:pPr>
                      <a:r>
                        <a:rPr lang="nl-BE" sz="1000">
                          <a:effectLst/>
                          <a:latin typeface="Poppins Light" panose="00000400000000000000" pitchFamily="2" charset="0"/>
                          <a:ea typeface="Calibri" panose="020F0502020204030204" pitchFamily="34" charset="0"/>
                          <a:cs typeface="Times New Roman" panose="02020603050405020304" pitchFamily="18" charset="0"/>
                        </a:rPr>
                        <a:t> </a:t>
                      </a: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nl-BE" sz="2000" b="1" dirty="0">
                          <a:effectLst/>
                          <a:latin typeface="Poppins Light" panose="00000400000000000000" pitchFamily="2" charset="0"/>
                          <a:ea typeface="Calibri" panose="020F0502020204030204" pitchFamily="34" charset="0"/>
                          <a:cs typeface="Times New Roman" panose="02020603050405020304" pitchFamily="18" charset="0"/>
                        </a:rPr>
                        <a:t>Doel</a:t>
                      </a:r>
                      <a:endParaRPr lang="nl-BE" sz="2000" dirty="0">
                        <a:effectLst/>
                        <a:latin typeface="Poppins Light" panose="00000400000000000000"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1D24"/>
                    </a:solidFill>
                  </a:tcPr>
                </a:tc>
                <a:tc>
                  <a:txBody>
                    <a:bodyPr/>
                    <a:lstStyle/>
                    <a:p>
                      <a:pPr algn="ctr">
                        <a:lnSpc>
                          <a:spcPct val="107000"/>
                        </a:lnSpc>
                        <a:spcAft>
                          <a:spcPts val="800"/>
                        </a:spcAft>
                        <a:buNone/>
                      </a:pPr>
                      <a:r>
                        <a:rPr lang="nl-BE" sz="2000" b="1" dirty="0">
                          <a:effectLst/>
                          <a:latin typeface="Poppins Light" panose="00000400000000000000" pitchFamily="2" charset="0"/>
                          <a:ea typeface="Calibri" panose="020F0502020204030204" pitchFamily="34" charset="0"/>
                          <a:cs typeface="Times New Roman" panose="02020603050405020304" pitchFamily="18" charset="0"/>
                        </a:rPr>
                        <a:t>Wat moet er zeker opstaan?</a:t>
                      </a:r>
                      <a:endParaRPr lang="nl-BE" sz="2000" dirty="0">
                        <a:effectLst/>
                        <a:latin typeface="Poppins Light" panose="00000400000000000000"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1D24"/>
                    </a:solidFill>
                  </a:tcPr>
                </a:tc>
                <a:extLst>
                  <a:ext uri="{0D108BD9-81ED-4DB2-BD59-A6C34878D82A}">
                    <a16:rowId xmlns:a16="http://schemas.microsoft.com/office/drawing/2014/main" val="2618712128"/>
                  </a:ext>
                </a:extLst>
              </a:tr>
              <a:tr h="1183397">
                <a:tc>
                  <a:txBody>
                    <a:bodyPr/>
                    <a:lstStyle/>
                    <a:p>
                      <a:pPr marL="0" algn="ctr" defTabSz="914400" rtl="0" eaLnBrk="1" latinLnBrk="0" hangingPunct="1">
                        <a:lnSpc>
                          <a:spcPct val="107000"/>
                        </a:lnSpc>
                        <a:spcAft>
                          <a:spcPts val="800"/>
                        </a:spcAft>
                        <a:buNone/>
                      </a:pPr>
                      <a:r>
                        <a:rPr lang="nl-BE" sz="2000" b="1" kern="1200" dirty="0">
                          <a:solidFill>
                            <a:schemeClr val="tx1"/>
                          </a:solidFill>
                          <a:effectLst/>
                          <a:latin typeface="Poppins Light" panose="00000400000000000000" pitchFamily="2" charset="0"/>
                          <a:ea typeface="Calibri" panose="020F0502020204030204" pitchFamily="34" charset="0"/>
                          <a:cs typeface="Times New Roman" panose="02020603050405020304" pitchFamily="18" charset="0"/>
                        </a:rPr>
                        <a:t>Facebook</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nl-BE" sz="1000" dirty="0">
                          <a:effectLst/>
                          <a:latin typeface="Poppins Light" panose="00000400000000000000" pitchFamily="2" charset="0"/>
                          <a:ea typeface="Calibri" panose="020F0502020204030204" pitchFamily="34" charset="0"/>
                          <a:cs typeface="Times New Roman" panose="02020603050405020304" pitchFamily="18" charset="0"/>
                        </a:rPr>
                        <a:t> </a:t>
                      </a:r>
                    </a:p>
                    <a:p>
                      <a:pPr>
                        <a:lnSpc>
                          <a:spcPct val="107000"/>
                        </a:lnSpc>
                        <a:spcAft>
                          <a:spcPts val="800"/>
                        </a:spcAft>
                        <a:buNone/>
                      </a:pPr>
                      <a:r>
                        <a:rPr lang="nl-BE" sz="1000" dirty="0">
                          <a:effectLst/>
                          <a:latin typeface="Poppins Light" panose="00000400000000000000" pitchFamily="2"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nl-BE" sz="1000">
                          <a:effectLst/>
                          <a:latin typeface="Poppins Light" panose="00000400000000000000" pitchFamily="2"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1397539"/>
                  </a:ext>
                </a:extLst>
              </a:tr>
              <a:tr h="1183397">
                <a:tc>
                  <a:txBody>
                    <a:bodyPr/>
                    <a:lstStyle/>
                    <a:p>
                      <a:pPr marL="0" algn="ctr" defTabSz="914400" rtl="0" eaLnBrk="1" latinLnBrk="0" hangingPunct="1">
                        <a:lnSpc>
                          <a:spcPct val="107000"/>
                        </a:lnSpc>
                        <a:spcAft>
                          <a:spcPts val="800"/>
                        </a:spcAft>
                        <a:buNone/>
                      </a:pPr>
                      <a:r>
                        <a:rPr lang="nl-BE" sz="2000" b="1" kern="1200" dirty="0">
                          <a:solidFill>
                            <a:schemeClr val="tx1"/>
                          </a:solidFill>
                          <a:effectLst/>
                          <a:latin typeface="Poppins Light" panose="00000400000000000000" pitchFamily="2" charset="0"/>
                          <a:ea typeface="Calibri" panose="020F0502020204030204" pitchFamily="34" charset="0"/>
                          <a:cs typeface="Times New Roman" panose="02020603050405020304" pitchFamily="18" charset="0"/>
                        </a:rPr>
                        <a:t>Instagram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nl-BE" sz="1000" dirty="0">
                          <a:effectLst/>
                          <a:latin typeface="Poppins Light" panose="00000400000000000000" pitchFamily="2" charset="0"/>
                          <a:ea typeface="Calibri" panose="020F0502020204030204" pitchFamily="34" charset="0"/>
                          <a:cs typeface="Times New Roman" panose="02020603050405020304" pitchFamily="18" charset="0"/>
                        </a:rPr>
                        <a:t> </a:t>
                      </a:r>
                    </a:p>
                    <a:p>
                      <a:pPr>
                        <a:lnSpc>
                          <a:spcPct val="107000"/>
                        </a:lnSpc>
                        <a:spcAft>
                          <a:spcPts val="800"/>
                        </a:spcAft>
                        <a:buNone/>
                      </a:pPr>
                      <a:r>
                        <a:rPr lang="nl-BE" sz="1000" dirty="0">
                          <a:effectLst/>
                          <a:latin typeface="Poppins Light" panose="00000400000000000000" pitchFamily="2"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nl-BE" sz="1000" dirty="0">
                          <a:effectLst/>
                          <a:latin typeface="Poppins Light" panose="00000400000000000000" pitchFamily="2"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9320670"/>
                  </a:ext>
                </a:extLst>
              </a:tr>
            </a:tbl>
          </a:graphicData>
        </a:graphic>
      </p:graphicFrame>
      <p:sp>
        <p:nvSpPr>
          <p:cNvPr id="4" name="Tekstvak 3">
            <a:extLst>
              <a:ext uri="{FF2B5EF4-FFF2-40B4-BE49-F238E27FC236}">
                <a16:creationId xmlns:a16="http://schemas.microsoft.com/office/drawing/2014/main" id="{D95D2D48-1752-7AC0-6917-40D7DE5A0749}"/>
              </a:ext>
            </a:extLst>
          </p:cNvPr>
          <p:cNvSpPr txBox="1"/>
          <p:nvPr/>
        </p:nvSpPr>
        <p:spPr>
          <a:xfrm>
            <a:off x="4625718" y="6302563"/>
            <a:ext cx="3956808" cy="369332"/>
          </a:xfrm>
          <a:prstGeom prst="rect">
            <a:avLst/>
          </a:prstGeom>
          <a:noFill/>
        </p:spPr>
        <p:txBody>
          <a:bodyPr wrap="square" rtlCol="0">
            <a:spAutoFit/>
          </a:bodyPr>
          <a:lstStyle/>
          <a:p>
            <a:r>
              <a:rPr lang="nl-BE" dirty="0">
                <a:latin typeface="Poppins" panose="00000500000000000000" pitchFamily="2" charset="0"/>
                <a:cs typeface="Poppins" panose="00000500000000000000" pitchFamily="2" charset="0"/>
              </a:rPr>
              <a:t>Oplossing op de volgende dia</a:t>
            </a:r>
          </a:p>
        </p:txBody>
      </p:sp>
      <p:pic>
        <p:nvPicPr>
          <p:cNvPr id="11" name="Audio 10">
            <a:extLst>
              <a:ext uri="{FF2B5EF4-FFF2-40B4-BE49-F238E27FC236}">
                <a16:creationId xmlns:a16="http://schemas.microsoft.com/office/drawing/2014/main" id="{A7318CB7-CD28-D1A6-67D7-19154F160DB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70501473"/>
      </p:ext>
    </p:extLst>
  </p:cSld>
  <p:clrMapOvr>
    <a:masterClrMapping/>
  </p:clrMapOvr>
  <mc:AlternateContent xmlns:mc="http://schemas.openxmlformats.org/markup-compatibility/2006" xmlns:p14="http://schemas.microsoft.com/office/powerpoint/2010/main">
    <mc:Choice Requires="p14">
      <p:transition spd="slow" p14:dur="2000" advTm="11458"/>
    </mc:Choice>
    <mc:Fallback xmlns="">
      <p:transition spd="slow" advTm="114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DB2C5-31C1-4E3D-7044-756D7BBC22A6}"/>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E1148A0A-4EBB-B6E3-651A-3BC2CC719A7C}"/>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6DFDA19F-3FBC-0ECD-2762-C640FD565A10}"/>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43563D61-BA00-2F44-C609-FE88292B3B0E}"/>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23</a:t>
            </a:fld>
            <a:endParaRPr lang="nl-BE" dirty="0"/>
          </a:p>
        </p:txBody>
      </p:sp>
      <p:sp>
        <p:nvSpPr>
          <p:cNvPr id="9" name="Title 1">
            <a:extLst>
              <a:ext uri="{FF2B5EF4-FFF2-40B4-BE49-F238E27FC236}">
                <a16:creationId xmlns:a16="http://schemas.microsoft.com/office/drawing/2014/main" id="{38153B11-9ABC-5496-4967-EB98704F915C}"/>
              </a:ext>
            </a:extLst>
          </p:cNvPr>
          <p:cNvSpPr txBox="1">
            <a:spLocks/>
          </p:cNvSpPr>
          <p:nvPr/>
        </p:nvSpPr>
        <p:spPr>
          <a:xfrm>
            <a:off x="5477691" y="968994"/>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Oefening</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9C6CCACB-D259-8826-4AEC-06C23DD26D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pic>
        <p:nvPicPr>
          <p:cNvPr id="7" name="Afbeelding 6">
            <a:extLst>
              <a:ext uri="{FF2B5EF4-FFF2-40B4-BE49-F238E27FC236}">
                <a16:creationId xmlns:a16="http://schemas.microsoft.com/office/drawing/2014/main" id="{9A3525C0-CCF0-C878-6710-5876578C34A7}"/>
              </a:ext>
            </a:extLst>
          </p:cNvPr>
          <p:cNvPicPr>
            <a:picLocks noChangeAspect="1"/>
          </p:cNvPicPr>
          <p:nvPr/>
        </p:nvPicPr>
        <p:blipFill>
          <a:blip r:embed="rId4"/>
          <a:stretch>
            <a:fillRect/>
          </a:stretch>
        </p:blipFill>
        <p:spPr>
          <a:xfrm>
            <a:off x="7192847" y="1755206"/>
            <a:ext cx="4999153" cy="5102794"/>
          </a:xfrm>
          <a:prstGeom prst="rect">
            <a:avLst/>
          </a:prstGeom>
        </p:spPr>
      </p:pic>
      <p:graphicFrame>
        <p:nvGraphicFramePr>
          <p:cNvPr id="3" name="Tabel 2">
            <a:extLst>
              <a:ext uri="{FF2B5EF4-FFF2-40B4-BE49-F238E27FC236}">
                <a16:creationId xmlns:a16="http://schemas.microsoft.com/office/drawing/2014/main" id="{1B68A421-27C4-26BE-83A9-B07008BABEEE}"/>
              </a:ext>
            </a:extLst>
          </p:cNvPr>
          <p:cNvGraphicFramePr>
            <a:graphicFrameLocks noGrp="1"/>
          </p:cNvGraphicFramePr>
          <p:nvPr>
            <p:extLst>
              <p:ext uri="{D42A27DB-BD31-4B8C-83A1-F6EECF244321}">
                <p14:modId xmlns:p14="http://schemas.microsoft.com/office/powerpoint/2010/main" val="270071355"/>
              </p:ext>
            </p:extLst>
          </p:nvPr>
        </p:nvGraphicFramePr>
        <p:xfrm>
          <a:off x="612010" y="2491791"/>
          <a:ext cx="10788317" cy="2808922"/>
        </p:xfrm>
        <a:graphic>
          <a:graphicData uri="http://schemas.openxmlformats.org/drawingml/2006/table">
            <a:tbl>
              <a:tblPr firstRow="1" firstCol="1" bandRow="1"/>
              <a:tblGrid>
                <a:gridCol w="1688876">
                  <a:extLst>
                    <a:ext uri="{9D8B030D-6E8A-4147-A177-3AD203B41FA5}">
                      <a16:colId xmlns:a16="http://schemas.microsoft.com/office/drawing/2014/main" val="907038248"/>
                    </a:ext>
                  </a:extLst>
                </a:gridCol>
                <a:gridCol w="3244356">
                  <a:extLst>
                    <a:ext uri="{9D8B030D-6E8A-4147-A177-3AD203B41FA5}">
                      <a16:colId xmlns:a16="http://schemas.microsoft.com/office/drawing/2014/main" val="3535535360"/>
                    </a:ext>
                  </a:extLst>
                </a:gridCol>
                <a:gridCol w="5855085">
                  <a:extLst>
                    <a:ext uri="{9D8B030D-6E8A-4147-A177-3AD203B41FA5}">
                      <a16:colId xmlns:a16="http://schemas.microsoft.com/office/drawing/2014/main" val="1026153422"/>
                    </a:ext>
                  </a:extLst>
                </a:gridCol>
              </a:tblGrid>
              <a:tr h="442128">
                <a:tc>
                  <a:txBody>
                    <a:bodyPr/>
                    <a:lstStyle/>
                    <a:p>
                      <a:pPr>
                        <a:lnSpc>
                          <a:spcPct val="107000"/>
                        </a:lnSpc>
                        <a:spcAft>
                          <a:spcPts val="800"/>
                        </a:spcAft>
                        <a:buNone/>
                      </a:pPr>
                      <a:r>
                        <a:rPr lang="nl-BE" sz="1000">
                          <a:effectLst/>
                          <a:latin typeface="Poppins Light" panose="00000400000000000000" pitchFamily="2" charset="0"/>
                          <a:ea typeface="Calibri" panose="020F0502020204030204" pitchFamily="34" charset="0"/>
                          <a:cs typeface="Times New Roman" panose="02020603050405020304" pitchFamily="18" charset="0"/>
                        </a:rPr>
                        <a:t> </a:t>
                      </a: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nl-BE" sz="2000" b="1" dirty="0">
                          <a:effectLst/>
                          <a:latin typeface="Poppins Light" panose="00000400000000000000" pitchFamily="2" charset="0"/>
                          <a:ea typeface="Calibri" panose="020F0502020204030204" pitchFamily="34" charset="0"/>
                          <a:cs typeface="Times New Roman" panose="02020603050405020304" pitchFamily="18" charset="0"/>
                        </a:rPr>
                        <a:t>Doel</a:t>
                      </a:r>
                      <a:endParaRPr lang="nl-BE" sz="2000" dirty="0">
                        <a:effectLst/>
                        <a:latin typeface="Poppins Light" panose="00000400000000000000"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1D24"/>
                    </a:solidFill>
                  </a:tcPr>
                </a:tc>
                <a:tc>
                  <a:txBody>
                    <a:bodyPr/>
                    <a:lstStyle/>
                    <a:p>
                      <a:pPr algn="ctr">
                        <a:lnSpc>
                          <a:spcPct val="107000"/>
                        </a:lnSpc>
                        <a:spcAft>
                          <a:spcPts val="800"/>
                        </a:spcAft>
                        <a:buNone/>
                      </a:pPr>
                      <a:r>
                        <a:rPr lang="nl-BE" sz="2000" b="1" dirty="0">
                          <a:effectLst/>
                          <a:latin typeface="Poppins Light" panose="00000400000000000000" pitchFamily="2" charset="0"/>
                          <a:ea typeface="Calibri" panose="020F0502020204030204" pitchFamily="34" charset="0"/>
                          <a:cs typeface="Times New Roman" panose="02020603050405020304" pitchFamily="18" charset="0"/>
                        </a:rPr>
                        <a:t>Wat moet er zeker opstaan?</a:t>
                      </a:r>
                      <a:endParaRPr lang="nl-BE" sz="2000" dirty="0">
                        <a:effectLst/>
                        <a:latin typeface="Poppins Light" panose="00000400000000000000"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1D24"/>
                    </a:solidFill>
                  </a:tcPr>
                </a:tc>
                <a:extLst>
                  <a:ext uri="{0D108BD9-81ED-4DB2-BD59-A6C34878D82A}">
                    <a16:rowId xmlns:a16="http://schemas.microsoft.com/office/drawing/2014/main" val="2618712128"/>
                  </a:ext>
                </a:extLst>
              </a:tr>
              <a:tr h="1183397">
                <a:tc>
                  <a:txBody>
                    <a:bodyPr/>
                    <a:lstStyle/>
                    <a:p>
                      <a:pPr marL="0" algn="ctr" defTabSz="914400" rtl="0" eaLnBrk="1" latinLnBrk="0" hangingPunct="1">
                        <a:lnSpc>
                          <a:spcPct val="107000"/>
                        </a:lnSpc>
                        <a:spcAft>
                          <a:spcPts val="800"/>
                        </a:spcAft>
                        <a:buNone/>
                      </a:pPr>
                      <a:r>
                        <a:rPr lang="nl-BE" sz="2000" b="1" kern="1200" dirty="0">
                          <a:solidFill>
                            <a:schemeClr val="tx1"/>
                          </a:solidFill>
                          <a:effectLst/>
                          <a:latin typeface="Poppins Light" panose="00000400000000000000" pitchFamily="2" charset="0"/>
                          <a:ea typeface="Calibri" panose="020F0502020204030204" pitchFamily="34" charset="0"/>
                          <a:cs typeface="Times New Roman" panose="02020603050405020304" pitchFamily="18" charset="0"/>
                        </a:rPr>
                        <a:t>Facebook</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nl-BE" sz="1000" dirty="0">
                          <a:effectLst/>
                          <a:latin typeface="Poppins Light" panose="00000400000000000000" pitchFamily="2"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nl-BE" sz="1000" dirty="0">
                          <a:effectLst/>
                          <a:latin typeface="Poppins Light" panose="00000400000000000000" pitchFamily="2"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1397539"/>
                  </a:ext>
                </a:extLst>
              </a:tr>
              <a:tr h="1183397">
                <a:tc>
                  <a:txBody>
                    <a:bodyPr/>
                    <a:lstStyle/>
                    <a:p>
                      <a:pPr marL="0" algn="ctr" defTabSz="914400" rtl="0" eaLnBrk="1" latinLnBrk="0" hangingPunct="1">
                        <a:lnSpc>
                          <a:spcPct val="107000"/>
                        </a:lnSpc>
                        <a:spcAft>
                          <a:spcPts val="800"/>
                        </a:spcAft>
                        <a:buNone/>
                      </a:pPr>
                      <a:r>
                        <a:rPr lang="nl-BE" sz="2000" b="1" kern="1200" dirty="0">
                          <a:solidFill>
                            <a:schemeClr val="tx1"/>
                          </a:solidFill>
                          <a:effectLst/>
                          <a:latin typeface="Poppins Light" panose="00000400000000000000" pitchFamily="2" charset="0"/>
                          <a:ea typeface="Calibri" panose="020F0502020204030204" pitchFamily="34" charset="0"/>
                          <a:cs typeface="Times New Roman" panose="02020603050405020304" pitchFamily="18" charset="0"/>
                        </a:rPr>
                        <a:t>Instagram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nl-BE" sz="1000" dirty="0">
                          <a:effectLst/>
                          <a:latin typeface="Poppins Light" panose="00000400000000000000" pitchFamily="2" charset="0"/>
                          <a:ea typeface="Calibri" panose="020F0502020204030204" pitchFamily="34" charset="0"/>
                          <a:cs typeface="Times New Roman" panose="02020603050405020304" pitchFamily="18" charset="0"/>
                        </a:rPr>
                        <a:t> </a:t>
                      </a:r>
                    </a:p>
                    <a:p>
                      <a:pPr>
                        <a:lnSpc>
                          <a:spcPct val="107000"/>
                        </a:lnSpc>
                        <a:spcAft>
                          <a:spcPts val="800"/>
                        </a:spcAft>
                        <a:buNone/>
                      </a:pPr>
                      <a:endParaRPr lang="nl-BE" sz="1000" dirty="0">
                        <a:effectLst/>
                        <a:latin typeface="Poppins Light" panose="00000400000000000000"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nl-BE" sz="1000" dirty="0">
                          <a:effectLst/>
                          <a:latin typeface="Poppins Light" panose="00000400000000000000" pitchFamily="2"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9320670"/>
                  </a:ext>
                </a:extLst>
              </a:tr>
            </a:tbl>
          </a:graphicData>
        </a:graphic>
      </p:graphicFrame>
      <p:sp>
        <p:nvSpPr>
          <p:cNvPr id="4" name="Tekstvak 3">
            <a:extLst>
              <a:ext uri="{FF2B5EF4-FFF2-40B4-BE49-F238E27FC236}">
                <a16:creationId xmlns:a16="http://schemas.microsoft.com/office/drawing/2014/main" id="{08FF8A34-F5F1-CC8C-3864-79B607F7DAD6}"/>
              </a:ext>
            </a:extLst>
          </p:cNvPr>
          <p:cNvSpPr txBox="1"/>
          <p:nvPr/>
        </p:nvSpPr>
        <p:spPr>
          <a:xfrm>
            <a:off x="2598821" y="3328737"/>
            <a:ext cx="2782617" cy="338554"/>
          </a:xfrm>
          <a:prstGeom prst="rect">
            <a:avLst/>
          </a:prstGeom>
          <a:noFill/>
        </p:spPr>
        <p:txBody>
          <a:bodyPr wrap="square" rtlCol="0">
            <a:spAutoFit/>
          </a:bodyPr>
          <a:lstStyle/>
          <a:p>
            <a:r>
              <a:rPr lang="nl-BE" sz="1600" dirty="0">
                <a:latin typeface="Poppins Light" panose="00000400000000000000" pitchFamily="2" charset="0"/>
                <a:ea typeface="Calibri" panose="020F0502020204030204" pitchFamily="34" charset="0"/>
                <a:cs typeface="Times New Roman" panose="02020603050405020304" pitchFamily="18" charset="0"/>
              </a:rPr>
              <a:t>Informeren en verbinden </a:t>
            </a:r>
          </a:p>
        </p:txBody>
      </p:sp>
      <p:sp>
        <p:nvSpPr>
          <p:cNvPr id="6" name="Tekstvak 5">
            <a:extLst>
              <a:ext uri="{FF2B5EF4-FFF2-40B4-BE49-F238E27FC236}">
                <a16:creationId xmlns:a16="http://schemas.microsoft.com/office/drawing/2014/main" id="{09EA7A3E-BE9C-08F0-C5D5-2D45C411BF96}"/>
              </a:ext>
            </a:extLst>
          </p:cNvPr>
          <p:cNvSpPr txBox="1"/>
          <p:nvPr/>
        </p:nvSpPr>
        <p:spPr>
          <a:xfrm>
            <a:off x="2598820" y="4513093"/>
            <a:ext cx="2782617" cy="338554"/>
          </a:xfrm>
          <a:prstGeom prst="rect">
            <a:avLst/>
          </a:prstGeom>
          <a:noFill/>
        </p:spPr>
        <p:txBody>
          <a:bodyPr wrap="square" rtlCol="0">
            <a:spAutoFit/>
          </a:bodyPr>
          <a:lstStyle/>
          <a:p>
            <a:r>
              <a:rPr lang="nl-BE" sz="1600" dirty="0">
                <a:latin typeface="Poppins Light" panose="00000400000000000000" pitchFamily="2" charset="0"/>
                <a:ea typeface="Calibri" panose="020F0502020204030204" pitchFamily="34" charset="0"/>
                <a:cs typeface="Times New Roman" panose="02020603050405020304" pitchFamily="18" charset="0"/>
              </a:rPr>
              <a:t>Inspireren en beleven</a:t>
            </a:r>
          </a:p>
        </p:txBody>
      </p:sp>
      <p:sp>
        <p:nvSpPr>
          <p:cNvPr id="11" name="Tekstvak 10">
            <a:extLst>
              <a:ext uri="{FF2B5EF4-FFF2-40B4-BE49-F238E27FC236}">
                <a16:creationId xmlns:a16="http://schemas.microsoft.com/office/drawing/2014/main" id="{37B8F943-A7B5-C9D5-853A-5C13036CE983}"/>
              </a:ext>
            </a:extLst>
          </p:cNvPr>
          <p:cNvSpPr txBox="1"/>
          <p:nvPr/>
        </p:nvSpPr>
        <p:spPr>
          <a:xfrm>
            <a:off x="5653241" y="2972180"/>
            <a:ext cx="4100359" cy="1169551"/>
          </a:xfrm>
          <a:prstGeom prst="rect">
            <a:avLst/>
          </a:prstGeom>
          <a:noFill/>
        </p:spPr>
        <p:txBody>
          <a:bodyPr wrap="square" rtlCol="0">
            <a:spAutoFit/>
          </a:bodyPr>
          <a:lstStyle/>
          <a:p>
            <a:r>
              <a:rPr lang="nl-BE" sz="1400" dirty="0">
                <a:latin typeface="Poppins Light" panose="00000400000000000000" pitchFamily="2" charset="0"/>
                <a:ea typeface="Calibri" panose="020F0502020204030204" pitchFamily="34" charset="0"/>
                <a:cs typeface="Times New Roman" panose="02020603050405020304" pitchFamily="18" charset="0"/>
              </a:rPr>
              <a:t>Belangrijkste praktische informatie duidelijk:</a:t>
            </a:r>
          </a:p>
          <a:p>
            <a:pPr marL="285750" indent="-285750">
              <a:buFontTx/>
              <a:buChar char="-"/>
            </a:pPr>
            <a:r>
              <a:rPr lang="nl-BE" sz="1400" dirty="0">
                <a:latin typeface="Poppins Light" panose="00000400000000000000" pitchFamily="2" charset="0"/>
                <a:ea typeface="Calibri" panose="020F0502020204030204" pitchFamily="34" charset="0"/>
                <a:cs typeface="Times New Roman" panose="02020603050405020304" pitchFamily="18" charset="0"/>
              </a:rPr>
              <a:t>Gratis </a:t>
            </a:r>
            <a:r>
              <a:rPr lang="nl-BE" sz="1400" dirty="0" err="1">
                <a:latin typeface="Poppins Light" panose="00000400000000000000" pitchFamily="2" charset="0"/>
                <a:ea typeface="Calibri" panose="020F0502020204030204" pitchFamily="34" charset="0"/>
                <a:cs typeface="Times New Roman" panose="02020603050405020304" pitchFamily="18" charset="0"/>
              </a:rPr>
              <a:t>initiatieles</a:t>
            </a:r>
            <a:endParaRPr lang="nl-BE" sz="1400" dirty="0">
              <a:latin typeface="Poppins Light" panose="00000400000000000000" pitchFamily="2" charset="0"/>
              <a:ea typeface="Calibri" panose="020F0502020204030204" pitchFamily="34" charset="0"/>
              <a:cs typeface="Times New Roman" panose="02020603050405020304" pitchFamily="18" charset="0"/>
            </a:endParaRPr>
          </a:p>
          <a:p>
            <a:pPr marL="285750" indent="-285750">
              <a:buFontTx/>
              <a:buChar char="-"/>
            </a:pPr>
            <a:r>
              <a:rPr lang="nl-BE" sz="1400" dirty="0">
                <a:latin typeface="Poppins Light" panose="00000400000000000000" pitchFamily="2" charset="0"/>
                <a:ea typeface="Calibri" panose="020F0502020204030204" pitchFamily="34" charset="0"/>
                <a:cs typeface="Times New Roman" panose="02020603050405020304" pitchFamily="18" charset="0"/>
              </a:rPr>
              <a:t>6 – 16 jaar </a:t>
            </a:r>
          </a:p>
          <a:p>
            <a:pPr marL="285750" indent="-285750">
              <a:buFontTx/>
              <a:buChar char="-"/>
            </a:pPr>
            <a:r>
              <a:rPr lang="nl-BE" sz="1400" dirty="0">
                <a:latin typeface="Poppins Light" panose="00000400000000000000" pitchFamily="2" charset="0"/>
                <a:ea typeface="Calibri" panose="020F0502020204030204" pitchFamily="34" charset="0"/>
                <a:cs typeface="Times New Roman" panose="02020603050405020304" pitchFamily="18" charset="0"/>
              </a:rPr>
              <a:t>Datum, uur en locatie</a:t>
            </a:r>
          </a:p>
          <a:p>
            <a:r>
              <a:rPr lang="nl-BE" sz="1400" dirty="0">
                <a:latin typeface="Poppins Light" panose="00000400000000000000" pitchFamily="2" charset="0"/>
                <a:ea typeface="Calibri" panose="020F0502020204030204" pitchFamily="34" charset="0"/>
                <a:cs typeface="Times New Roman" panose="02020603050405020304" pitchFamily="18" charset="0"/>
              </a:rPr>
              <a:t>(eventueel verwijzing naar website)</a:t>
            </a:r>
          </a:p>
        </p:txBody>
      </p:sp>
      <p:sp>
        <p:nvSpPr>
          <p:cNvPr id="12" name="Tekstvak 11">
            <a:extLst>
              <a:ext uri="{FF2B5EF4-FFF2-40B4-BE49-F238E27FC236}">
                <a16:creationId xmlns:a16="http://schemas.microsoft.com/office/drawing/2014/main" id="{F507522D-9DE2-505C-8E55-F3CAEC9CE4E3}"/>
              </a:ext>
            </a:extLst>
          </p:cNvPr>
          <p:cNvSpPr txBox="1"/>
          <p:nvPr/>
        </p:nvSpPr>
        <p:spPr>
          <a:xfrm>
            <a:off x="10355528" y="3221015"/>
            <a:ext cx="1836472" cy="461665"/>
          </a:xfrm>
          <a:prstGeom prst="rect">
            <a:avLst/>
          </a:prstGeom>
          <a:solidFill>
            <a:srgbClr val="E91D24"/>
          </a:solidFill>
        </p:spPr>
        <p:txBody>
          <a:bodyPr wrap="square">
            <a:spAutoFit/>
          </a:bodyPr>
          <a:lstStyle/>
          <a:p>
            <a:r>
              <a:rPr lang="nl-BE" sz="1200" dirty="0">
                <a:solidFill>
                  <a:schemeClr val="bg1"/>
                </a:solidFill>
                <a:latin typeface="Poppins" panose="00000500000000000000" pitchFamily="2" charset="0"/>
                <a:cs typeface="Poppins" panose="00000500000000000000" pitchFamily="2" charset="0"/>
                <a:sym typeface="Wingdings" panose="05000000000000000000" pitchFamily="2" charset="2"/>
              </a:rPr>
              <a:t>Ouders aanpreken</a:t>
            </a:r>
          </a:p>
          <a:p>
            <a:r>
              <a:rPr lang="nl-BE" sz="1200" dirty="0">
                <a:solidFill>
                  <a:schemeClr val="bg1"/>
                </a:solidFill>
                <a:latin typeface="Poppins" panose="00000500000000000000" pitchFamily="2" charset="0"/>
                <a:cs typeface="Poppins" panose="00000500000000000000" pitchFamily="2" charset="0"/>
                <a:sym typeface="Wingdings" panose="05000000000000000000" pitchFamily="2" charset="2"/>
              </a:rPr>
              <a:t>Mooi en leuk beeld</a:t>
            </a:r>
          </a:p>
        </p:txBody>
      </p:sp>
      <p:sp>
        <p:nvSpPr>
          <p:cNvPr id="14" name="Tekstvak 13">
            <a:extLst>
              <a:ext uri="{FF2B5EF4-FFF2-40B4-BE49-F238E27FC236}">
                <a16:creationId xmlns:a16="http://schemas.microsoft.com/office/drawing/2014/main" id="{8B7FAFF9-EBB3-BD83-0E1A-6715228608EB}"/>
              </a:ext>
            </a:extLst>
          </p:cNvPr>
          <p:cNvSpPr txBox="1"/>
          <p:nvPr/>
        </p:nvSpPr>
        <p:spPr>
          <a:xfrm>
            <a:off x="5653241" y="4205316"/>
            <a:ext cx="4172548" cy="954107"/>
          </a:xfrm>
          <a:prstGeom prst="rect">
            <a:avLst/>
          </a:prstGeom>
          <a:noFill/>
        </p:spPr>
        <p:txBody>
          <a:bodyPr wrap="square" rtlCol="0">
            <a:spAutoFit/>
          </a:bodyPr>
          <a:lstStyle/>
          <a:p>
            <a:r>
              <a:rPr lang="nl-BE" sz="1400" dirty="0">
                <a:latin typeface="Poppins Light" panose="00000400000000000000" pitchFamily="2" charset="0"/>
                <a:ea typeface="Calibri" panose="020F0502020204030204" pitchFamily="34" charset="0"/>
                <a:cs typeface="Times New Roman" panose="02020603050405020304" pitchFamily="18" charset="0"/>
              </a:rPr>
              <a:t>Visueel aantrekkelijk en nieuwsgierig maken</a:t>
            </a:r>
          </a:p>
          <a:p>
            <a:pPr marL="285750" indent="-285750">
              <a:buFontTx/>
              <a:buChar char="-"/>
            </a:pPr>
            <a:r>
              <a:rPr lang="nl-BE" sz="1400" dirty="0">
                <a:latin typeface="Poppins Light" panose="00000400000000000000" pitchFamily="2" charset="0"/>
                <a:ea typeface="Calibri" panose="020F0502020204030204" pitchFamily="34" charset="0"/>
                <a:cs typeface="Times New Roman" panose="02020603050405020304" pitchFamily="18" charset="0"/>
              </a:rPr>
              <a:t>Gratis </a:t>
            </a:r>
            <a:r>
              <a:rPr lang="nl-BE" sz="1400" dirty="0" err="1">
                <a:latin typeface="Poppins Light" panose="00000400000000000000" pitchFamily="2" charset="0"/>
                <a:ea typeface="Calibri" panose="020F0502020204030204" pitchFamily="34" charset="0"/>
                <a:cs typeface="Times New Roman" panose="02020603050405020304" pitchFamily="18" charset="0"/>
              </a:rPr>
              <a:t>initiatieles</a:t>
            </a:r>
            <a:endParaRPr lang="nl-BE" sz="1400" dirty="0">
              <a:latin typeface="Poppins Light" panose="00000400000000000000" pitchFamily="2" charset="0"/>
              <a:ea typeface="Calibri" panose="020F0502020204030204" pitchFamily="34" charset="0"/>
              <a:cs typeface="Times New Roman" panose="02020603050405020304" pitchFamily="18" charset="0"/>
            </a:endParaRPr>
          </a:p>
          <a:p>
            <a:pPr marL="285750" indent="-285750">
              <a:buFontTx/>
              <a:buChar char="-"/>
            </a:pPr>
            <a:r>
              <a:rPr lang="nl-BE" sz="1400" dirty="0">
                <a:latin typeface="Poppins Light" panose="00000400000000000000" pitchFamily="2" charset="0"/>
                <a:ea typeface="Calibri" panose="020F0502020204030204" pitchFamily="34" charset="0"/>
                <a:cs typeface="Times New Roman" panose="02020603050405020304" pitchFamily="18" charset="0"/>
              </a:rPr>
              <a:t>Tonen dat het leuk is, de sfeer en beleving</a:t>
            </a:r>
          </a:p>
          <a:p>
            <a:pPr marL="285750" indent="-285750">
              <a:buFontTx/>
              <a:buChar char="-"/>
            </a:pPr>
            <a:r>
              <a:rPr lang="nl-BE" sz="1400" dirty="0">
                <a:latin typeface="Poppins Light" panose="00000400000000000000" pitchFamily="2" charset="0"/>
                <a:ea typeface="Calibri" panose="020F0502020204030204" pitchFamily="34" charset="0"/>
                <a:cs typeface="Times New Roman" panose="02020603050405020304" pitchFamily="18" charset="0"/>
              </a:rPr>
              <a:t>Call-</a:t>
            </a:r>
            <a:r>
              <a:rPr lang="nl-BE" sz="1400" dirty="0" err="1">
                <a:latin typeface="Poppins Light" panose="00000400000000000000" pitchFamily="2" charset="0"/>
                <a:ea typeface="Calibri" panose="020F0502020204030204" pitchFamily="34" charset="0"/>
                <a:cs typeface="Times New Roman" panose="02020603050405020304" pitchFamily="18" charset="0"/>
              </a:rPr>
              <a:t>to</a:t>
            </a:r>
            <a:r>
              <a:rPr lang="nl-BE" sz="1400" dirty="0">
                <a:latin typeface="Poppins Light" panose="00000400000000000000" pitchFamily="2" charset="0"/>
                <a:ea typeface="Calibri" panose="020F0502020204030204" pitchFamily="34" charset="0"/>
                <a:cs typeface="Times New Roman" panose="02020603050405020304" pitchFamily="18" charset="0"/>
              </a:rPr>
              <a:t>-action: kom langs,…</a:t>
            </a:r>
          </a:p>
        </p:txBody>
      </p:sp>
      <p:sp>
        <p:nvSpPr>
          <p:cNvPr id="16" name="Tekstvak 15">
            <a:extLst>
              <a:ext uri="{FF2B5EF4-FFF2-40B4-BE49-F238E27FC236}">
                <a16:creationId xmlns:a16="http://schemas.microsoft.com/office/drawing/2014/main" id="{8351962B-1E3E-DA89-18C5-27F55D3DE1B8}"/>
              </a:ext>
            </a:extLst>
          </p:cNvPr>
          <p:cNvSpPr txBox="1"/>
          <p:nvPr/>
        </p:nvSpPr>
        <p:spPr>
          <a:xfrm>
            <a:off x="9825789" y="4405370"/>
            <a:ext cx="2366211" cy="461665"/>
          </a:xfrm>
          <a:prstGeom prst="rect">
            <a:avLst/>
          </a:prstGeom>
          <a:solidFill>
            <a:srgbClr val="E91D24"/>
          </a:solidFill>
        </p:spPr>
        <p:txBody>
          <a:bodyPr wrap="square">
            <a:spAutoFit/>
          </a:bodyPr>
          <a:lstStyle/>
          <a:p>
            <a:r>
              <a:rPr lang="nl-BE" sz="1200" dirty="0">
                <a:solidFill>
                  <a:schemeClr val="bg1"/>
                </a:solidFill>
                <a:latin typeface="Poppins" panose="00000500000000000000" pitchFamily="2" charset="0"/>
                <a:cs typeface="Poppins" panose="00000500000000000000" pitchFamily="2" charset="0"/>
                <a:sym typeface="Wingdings" panose="05000000000000000000" pitchFamily="2" charset="2"/>
              </a:rPr>
              <a:t>Kort en duidelijk</a:t>
            </a:r>
          </a:p>
          <a:p>
            <a:r>
              <a:rPr lang="nl-BE" sz="1200" dirty="0">
                <a:solidFill>
                  <a:schemeClr val="bg1"/>
                </a:solidFill>
                <a:latin typeface="Poppins" panose="00000500000000000000" pitchFamily="2" charset="0"/>
                <a:cs typeface="Poppins" panose="00000500000000000000" pitchFamily="2" charset="0"/>
                <a:sym typeface="Wingdings" panose="05000000000000000000" pitchFamily="2" charset="2"/>
              </a:rPr>
              <a:t>Meer jongeren aanspreken</a:t>
            </a:r>
          </a:p>
        </p:txBody>
      </p:sp>
    </p:spTree>
    <p:extLst>
      <p:ext uri="{BB962C8B-B14F-4D97-AF65-F5344CB8AC3E}">
        <p14:creationId xmlns:p14="http://schemas.microsoft.com/office/powerpoint/2010/main" val="2925375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animEffect transition="in" filter="fade">
                                      <p:cBhvr>
                                        <p:cTn id="14" dur="1000"/>
                                        <p:tgtEl>
                                          <p:spTgt spid="11">
                                            <p:txEl>
                                              <p:pRg st="0" end="0"/>
                                            </p:txEl>
                                          </p:spTgt>
                                        </p:tgtEl>
                                      </p:cBhvr>
                                    </p:animEffect>
                                    <p:anim calcmode="lin" valueType="num">
                                      <p:cBhvr>
                                        <p:cTn id="15"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1">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1">
                                            <p:txEl>
                                              <p:pRg st="1" end="1"/>
                                            </p:txEl>
                                          </p:spTgt>
                                        </p:tgtEl>
                                        <p:attrNameLst>
                                          <p:attrName>style.visibility</p:attrName>
                                        </p:attrNameLst>
                                      </p:cBhvr>
                                      <p:to>
                                        <p:strVal val="visible"/>
                                      </p:to>
                                    </p:set>
                                    <p:animEffect transition="in" filter="fade">
                                      <p:cBhvr>
                                        <p:cTn id="19" dur="1000"/>
                                        <p:tgtEl>
                                          <p:spTgt spid="11">
                                            <p:txEl>
                                              <p:pRg st="1" end="1"/>
                                            </p:txEl>
                                          </p:spTgt>
                                        </p:tgtEl>
                                      </p:cBhvr>
                                    </p:animEffect>
                                    <p:anim calcmode="lin" valueType="num">
                                      <p:cBhvr>
                                        <p:cTn id="20"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11">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1">
                                            <p:txEl>
                                              <p:pRg st="2" end="2"/>
                                            </p:txEl>
                                          </p:spTgt>
                                        </p:tgtEl>
                                        <p:attrNameLst>
                                          <p:attrName>style.visibility</p:attrName>
                                        </p:attrNameLst>
                                      </p:cBhvr>
                                      <p:to>
                                        <p:strVal val="visible"/>
                                      </p:to>
                                    </p:set>
                                    <p:animEffect transition="in" filter="fade">
                                      <p:cBhvr>
                                        <p:cTn id="24" dur="1000"/>
                                        <p:tgtEl>
                                          <p:spTgt spid="11">
                                            <p:txEl>
                                              <p:pRg st="2" end="2"/>
                                            </p:txEl>
                                          </p:spTgt>
                                        </p:tgtEl>
                                      </p:cBhvr>
                                    </p:animEffect>
                                    <p:anim calcmode="lin" valueType="num">
                                      <p:cBhvr>
                                        <p:cTn id="25"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11">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1">
                                            <p:txEl>
                                              <p:pRg st="3" end="3"/>
                                            </p:txEl>
                                          </p:spTgt>
                                        </p:tgtEl>
                                        <p:attrNameLst>
                                          <p:attrName>style.visibility</p:attrName>
                                        </p:attrNameLst>
                                      </p:cBhvr>
                                      <p:to>
                                        <p:strVal val="visible"/>
                                      </p:to>
                                    </p:set>
                                    <p:animEffect transition="in" filter="fade">
                                      <p:cBhvr>
                                        <p:cTn id="29" dur="1000"/>
                                        <p:tgtEl>
                                          <p:spTgt spid="11">
                                            <p:txEl>
                                              <p:pRg st="3" end="3"/>
                                            </p:txEl>
                                          </p:spTgt>
                                        </p:tgtEl>
                                      </p:cBhvr>
                                    </p:animEffect>
                                    <p:anim calcmode="lin" valueType="num">
                                      <p:cBhvr>
                                        <p:cTn id="30"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11">
                                            <p:txEl>
                                              <p:pRg st="3" end="3"/>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1">
                                            <p:txEl>
                                              <p:pRg st="4" end="4"/>
                                            </p:txEl>
                                          </p:spTgt>
                                        </p:tgtEl>
                                        <p:attrNameLst>
                                          <p:attrName>style.visibility</p:attrName>
                                        </p:attrNameLst>
                                      </p:cBhvr>
                                      <p:to>
                                        <p:strVal val="visible"/>
                                      </p:to>
                                    </p:set>
                                    <p:animEffect transition="in" filter="fade">
                                      <p:cBhvr>
                                        <p:cTn id="34" dur="1000"/>
                                        <p:tgtEl>
                                          <p:spTgt spid="11">
                                            <p:txEl>
                                              <p:pRg st="4" end="4"/>
                                            </p:txEl>
                                          </p:spTgt>
                                        </p:tgtEl>
                                      </p:cBhvr>
                                    </p:animEffect>
                                    <p:anim calcmode="lin" valueType="num">
                                      <p:cBhvr>
                                        <p:cTn id="35" dur="100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1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6">
                                            <p:txEl>
                                              <p:pRg st="0" end="0"/>
                                            </p:txEl>
                                          </p:spTgt>
                                        </p:tgtEl>
                                        <p:attrNameLst>
                                          <p:attrName>style.visibility</p:attrName>
                                        </p:attrNameLst>
                                      </p:cBhvr>
                                      <p:to>
                                        <p:strVal val="visible"/>
                                      </p:to>
                                    </p:set>
                                    <p:animEffect transition="in" filter="fade">
                                      <p:cBhvr>
                                        <p:cTn id="48" dur="1000"/>
                                        <p:tgtEl>
                                          <p:spTgt spid="6">
                                            <p:txEl>
                                              <p:pRg st="0" end="0"/>
                                            </p:txEl>
                                          </p:spTgt>
                                        </p:tgtEl>
                                      </p:cBhvr>
                                    </p:animEffect>
                                    <p:anim calcmode="lin" valueType="num">
                                      <p:cBhvr>
                                        <p:cTn id="4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5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14">
                                            <p:txEl>
                                              <p:pRg st="0" end="0"/>
                                            </p:txEl>
                                          </p:spTgt>
                                        </p:tgtEl>
                                        <p:attrNameLst>
                                          <p:attrName>style.visibility</p:attrName>
                                        </p:attrNameLst>
                                      </p:cBhvr>
                                      <p:to>
                                        <p:strVal val="visible"/>
                                      </p:to>
                                    </p:set>
                                    <p:animEffect transition="in" filter="fade">
                                      <p:cBhvr>
                                        <p:cTn id="55" dur="1000"/>
                                        <p:tgtEl>
                                          <p:spTgt spid="14">
                                            <p:txEl>
                                              <p:pRg st="0" end="0"/>
                                            </p:txEl>
                                          </p:spTgt>
                                        </p:tgtEl>
                                      </p:cBhvr>
                                    </p:animEffect>
                                    <p:anim calcmode="lin" valueType="num">
                                      <p:cBhvr>
                                        <p:cTn id="56"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57" dur="1000" fill="hold"/>
                                        <p:tgtEl>
                                          <p:spTgt spid="14">
                                            <p:txEl>
                                              <p:pRg st="0" end="0"/>
                                            </p:txEl>
                                          </p:spTgt>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4">
                                            <p:txEl>
                                              <p:pRg st="1" end="1"/>
                                            </p:txEl>
                                          </p:spTgt>
                                        </p:tgtEl>
                                        <p:attrNameLst>
                                          <p:attrName>style.visibility</p:attrName>
                                        </p:attrNameLst>
                                      </p:cBhvr>
                                      <p:to>
                                        <p:strVal val="visible"/>
                                      </p:to>
                                    </p:set>
                                    <p:animEffect transition="in" filter="fade">
                                      <p:cBhvr>
                                        <p:cTn id="60" dur="1000"/>
                                        <p:tgtEl>
                                          <p:spTgt spid="14">
                                            <p:txEl>
                                              <p:pRg st="1" end="1"/>
                                            </p:txEl>
                                          </p:spTgt>
                                        </p:tgtEl>
                                      </p:cBhvr>
                                    </p:animEffect>
                                    <p:anim calcmode="lin" valueType="num">
                                      <p:cBhvr>
                                        <p:cTn id="61"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62" dur="1000" fill="hold"/>
                                        <p:tgtEl>
                                          <p:spTgt spid="14">
                                            <p:txEl>
                                              <p:pRg st="1" end="1"/>
                                            </p:txEl>
                                          </p:spTgt>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14">
                                            <p:txEl>
                                              <p:pRg st="2" end="2"/>
                                            </p:txEl>
                                          </p:spTgt>
                                        </p:tgtEl>
                                        <p:attrNameLst>
                                          <p:attrName>style.visibility</p:attrName>
                                        </p:attrNameLst>
                                      </p:cBhvr>
                                      <p:to>
                                        <p:strVal val="visible"/>
                                      </p:to>
                                    </p:set>
                                    <p:animEffect transition="in" filter="fade">
                                      <p:cBhvr>
                                        <p:cTn id="65" dur="1000"/>
                                        <p:tgtEl>
                                          <p:spTgt spid="14">
                                            <p:txEl>
                                              <p:pRg st="2" end="2"/>
                                            </p:txEl>
                                          </p:spTgt>
                                        </p:tgtEl>
                                      </p:cBhvr>
                                    </p:animEffect>
                                    <p:anim calcmode="lin" valueType="num">
                                      <p:cBhvr>
                                        <p:cTn id="66"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67" dur="1000" fill="hold"/>
                                        <p:tgtEl>
                                          <p:spTgt spid="14">
                                            <p:txEl>
                                              <p:pRg st="2" end="2"/>
                                            </p:txEl>
                                          </p:spTgt>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0"/>
                                  </p:stCondLst>
                                  <p:childTnLst>
                                    <p:set>
                                      <p:cBhvr>
                                        <p:cTn id="69" dur="1" fill="hold">
                                          <p:stCondLst>
                                            <p:cond delay="0"/>
                                          </p:stCondLst>
                                        </p:cTn>
                                        <p:tgtEl>
                                          <p:spTgt spid="14">
                                            <p:txEl>
                                              <p:pRg st="3" end="3"/>
                                            </p:txEl>
                                          </p:spTgt>
                                        </p:tgtEl>
                                        <p:attrNameLst>
                                          <p:attrName>style.visibility</p:attrName>
                                        </p:attrNameLst>
                                      </p:cBhvr>
                                      <p:to>
                                        <p:strVal val="visible"/>
                                      </p:to>
                                    </p:set>
                                    <p:animEffect transition="in" filter="fade">
                                      <p:cBhvr>
                                        <p:cTn id="70" dur="1000"/>
                                        <p:tgtEl>
                                          <p:spTgt spid="14">
                                            <p:txEl>
                                              <p:pRg st="3" end="3"/>
                                            </p:txEl>
                                          </p:spTgt>
                                        </p:tgtEl>
                                      </p:cBhvr>
                                    </p:animEffect>
                                    <p:anim calcmode="lin" valueType="num">
                                      <p:cBhvr>
                                        <p:cTn id="71"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72" dur="1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1000"/>
                                        <p:tgtEl>
                                          <p:spTgt spid="16"/>
                                        </p:tgtEl>
                                      </p:cBhvr>
                                    </p:animEffect>
                                    <p:anim calcmode="lin" valueType="num">
                                      <p:cBhvr>
                                        <p:cTn id="78" dur="1000" fill="hold"/>
                                        <p:tgtEl>
                                          <p:spTgt spid="16"/>
                                        </p:tgtEl>
                                        <p:attrNameLst>
                                          <p:attrName>ppt_x</p:attrName>
                                        </p:attrNameLst>
                                      </p:cBhvr>
                                      <p:tavLst>
                                        <p:tav tm="0">
                                          <p:val>
                                            <p:strVal val="#ppt_x"/>
                                          </p:val>
                                        </p:tav>
                                        <p:tav tm="100000">
                                          <p:val>
                                            <p:strVal val="#ppt_x"/>
                                          </p:val>
                                        </p:tav>
                                      </p:tavLst>
                                    </p:anim>
                                    <p:anim calcmode="lin" valueType="num">
                                      <p:cBhvr>
                                        <p:cTn id="7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P spid="12" grpId="0" animBg="1"/>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AABC1-61D3-5AAE-68D7-4FEF2F4DCA08}"/>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D663D2CC-88C3-FF19-DC8A-9F7AE3B9B7D6}"/>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7DB060AF-6F1B-EB36-B61D-F2CB1D9DEA2D}"/>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CD9C6667-8978-F4F0-BAC7-19876DAEA3DB}"/>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24</a:t>
            </a:fld>
            <a:endParaRPr lang="nl-BE" dirty="0"/>
          </a:p>
        </p:txBody>
      </p:sp>
      <p:sp>
        <p:nvSpPr>
          <p:cNvPr id="9" name="Title 1">
            <a:extLst>
              <a:ext uri="{FF2B5EF4-FFF2-40B4-BE49-F238E27FC236}">
                <a16:creationId xmlns:a16="http://schemas.microsoft.com/office/drawing/2014/main" id="{277C8C6A-36F9-68A7-F9FD-6887762E4492}"/>
              </a:ext>
            </a:extLst>
          </p:cNvPr>
          <p:cNvSpPr txBox="1">
            <a:spLocks/>
          </p:cNvSpPr>
          <p:nvPr/>
        </p:nvSpPr>
        <p:spPr>
          <a:xfrm>
            <a:off x="5477691" y="968994"/>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Oefening</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4B9DBD18-4C89-8BDC-9315-5398317113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661E3B00-1A2D-89AF-A3D9-027A20BE5B94}"/>
              </a:ext>
            </a:extLst>
          </p:cNvPr>
          <p:cNvSpPr txBox="1"/>
          <p:nvPr/>
        </p:nvSpPr>
        <p:spPr>
          <a:xfrm>
            <a:off x="612011" y="1557287"/>
            <a:ext cx="4770116" cy="923330"/>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sym typeface="Wingdings" panose="05000000000000000000" pitchFamily="2" charset="2"/>
              </a:rPr>
              <a:t>3.   Een goede foto kiezen</a:t>
            </a:r>
          </a:p>
          <a:p>
            <a:r>
              <a:rPr lang="nl-NL" dirty="0">
                <a:latin typeface="Poppins" panose="00000500000000000000" pitchFamily="2" charset="0"/>
                <a:cs typeface="Poppins" panose="00000500000000000000" pitchFamily="2" charset="0"/>
                <a:sym typeface="Wingdings" panose="05000000000000000000" pitchFamily="2" charset="2"/>
              </a:rPr>
              <a:t> Welke foto’s zijn goed en welke niet? </a:t>
            </a:r>
            <a:br>
              <a:rPr lang="nl-NL" dirty="0">
                <a:latin typeface="Poppins" panose="00000500000000000000" pitchFamily="2" charset="0"/>
                <a:cs typeface="Poppins" panose="00000500000000000000" pitchFamily="2" charset="0"/>
                <a:sym typeface="Wingdings" panose="05000000000000000000" pitchFamily="2" charset="2"/>
              </a:rPr>
            </a:br>
            <a:r>
              <a:rPr lang="nl-NL" dirty="0">
                <a:latin typeface="Poppins" panose="00000500000000000000" pitchFamily="2" charset="0"/>
                <a:cs typeface="Poppins" panose="00000500000000000000" pitchFamily="2" charset="0"/>
                <a:sym typeface="Wingdings" panose="05000000000000000000" pitchFamily="2" charset="2"/>
              </a:rPr>
              <a:t>En waarom?</a:t>
            </a:r>
          </a:p>
        </p:txBody>
      </p:sp>
      <p:pic>
        <p:nvPicPr>
          <p:cNvPr id="7" name="Afbeelding 6">
            <a:extLst>
              <a:ext uri="{FF2B5EF4-FFF2-40B4-BE49-F238E27FC236}">
                <a16:creationId xmlns:a16="http://schemas.microsoft.com/office/drawing/2014/main" id="{B201738E-E71D-A0DA-E7C0-4B87E705103E}"/>
              </a:ext>
            </a:extLst>
          </p:cNvPr>
          <p:cNvPicPr>
            <a:picLocks noChangeAspect="1"/>
          </p:cNvPicPr>
          <p:nvPr/>
        </p:nvPicPr>
        <p:blipFill>
          <a:blip r:embed="rId6"/>
          <a:stretch>
            <a:fillRect/>
          </a:stretch>
        </p:blipFill>
        <p:spPr>
          <a:xfrm>
            <a:off x="7192847" y="1755206"/>
            <a:ext cx="4999153" cy="5102794"/>
          </a:xfrm>
          <a:prstGeom prst="rect">
            <a:avLst/>
          </a:prstGeom>
        </p:spPr>
      </p:pic>
      <p:pic>
        <p:nvPicPr>
          <p:cNvPr id="4" name="Afbeelding 3">
            <a:extLst>
              <a:ext uri="{FF2B5EF4-FFF2-40B4-BE49-F238E27FC236}">
                <a16:creationId xmlns:a16="http://schemas.microsoft.com/office/drawing/2014/main" id="{86CA86E9-70EB-B60E-2AE6-3C79B54BCC20}"/>
              </a:ext>
            </a:extLst>
          </p:cNvPr>
          <p:cNvPicPr>
            <a:picLocks noChangeAspect="1"/>
          </p:cNvPicPr>
          <p:nvPr/>
        </p:nvPicPr>
        <p:blipFill>
          <a:blip r:embed="rId7"/>
          <a:stretch>
            <a:fillRect/>
          </a:stretch>
        </p:blipFill>
        <p:spPr>
          <a:xfrm>
            <a:off x="934759" y="2540779"/>
            <a:ext cx="1852060" cy="1852060"/>
          </a:xfrm>
          <a:prstGeom prst="rect">
            <a:avLst/>
          </a:prstGeom>
        </p:spPr>
      </p:pic>
      <p:pic>
        <p:nvPicPr>
          <p:cNvPr id="6" name="Afbeelding 5">
            <a:extLst>
              <a:ext uri="{FF2B5EF4-FFF2-40B4-BE49-F238E27FC236}">
                <a16:creationId xmlns:a16="http://schemas.microsoft.com/office/drawing/2014/main" id="{4CBC5846-B66B-A7D6-B9D8-ECC79CE67FAB}"/>
              </a:ext>
            </a:extLst>
          </p:cNvPr>
          <p:cNvPicPr>
            <a:picLocks noChangeAspect="1"/>
          </p:cNvPicPr>
          <p:nvPr/>
        </p:nvPicPr>
        <p:blipFill>
          <a:blip r:embed="rId8"/>
          <a:stretch>
            <a:fillRect/>
          </a:stretch>
        </p:blipFill>
        <p:spPr>
          <a:xfrm>
            <a:off x="2944484" y="2540779"/>
            <a:ext cx="2412611" cy="1852060"/>
          </a:xfrm>
          <a:prstGeom prst="rect">
            <a:avLst/>
          </a:prstGeom>
        </p:spPr>
      </p:pic>
      <p:pic>
        <p:nvPicPr>
          <p:cNvPr id="14" name="Afbeelding 13">
            <a:extLst>
              <a:ext uri="{FF2B5EF4-FFF2-40B4-BE49-F238E27FC236}">
                <a16:creationId xmlns:a16="http://schemas.microsoft.com/office/drawing/2014/main" id="{20E70AD7-CF66-7F14-7A2E-FAA44693FD40}"/>
              </a:ext>
            </a:extLst>
          </p:cNvPr>
          <p:cNvPicPr>
            <a:picLocks noChangeAspect="1"/>
          </p:cNvPicPr>
          <p:nvPr/>
        </p:nvPicPr>
        <p:blipFill>
          <a:blip r:embed="rId9"/>
          <a:stretch>
            <a:fillRect/>
          </a:stretch>
        </p:blipFill>
        <p:spPr>
          <a:xfrm>
            <a:off x="5514760" y="2540779"/>
            <a:ext cx="2474645" cy="1852060"/>
          </a:xfrm>
          <a:prstGeom prst="rect">
            <a:avLst/>
          </a:prstGeom>
        </p:spPr>
      </p:pic>
      <p:pic>
        <p:nvPicPr>
          <p:cNvPr id="17" name="Afbeelding 16">
            <a:extLst>
              <a:ext uri="{FF2B5EF4-FFF2-40B4-BE49-F238E27FC236}">
                <a16:creationId xmlns:a16="http://schemas.microsoft.com/office/drawing/2014/main" id="{FC0A34D8-E9A1-5554-DDEF-401A1A5F82E8}"/>
              </a:ext>
            </a:extLst>
          </p:cNvPr>
          <p:cNvPicPr>
            <a:picLocks noChangeAspect="1"/>
          </p:cNvPicPr>
          <p:nvPr/>
        </p:nvPicPr>
        <p:blipFill>
          <a:blip r:embed="rId10"/>
          <a:stretch>
            <a:fillRect/>
          </a:stretch>
        </p:blipFill>
        <p:spPr>
          <a:xfrm>
            <a:off x="934759" y="4453002"/>
            <a:ext cx="3051342" cy="2034228"/>
          </a:xfrm>
          <a:prstGeom prst="rect">
            <a:avLst/>
          </a:prstGeom>
        </p:spPr>
      </p:pic>
      <p:pic>
        <p:nvPicPr>
          <p:cNvPr id="19" name="Afbeelding 18">
            <a:extLst>
              <a:ext uri="{FF2B5EF4-FFF2-40B4-BE49-F238E27FC236}">
                <a16:creationId xmlns:a16="http://schemas.microsoft.com/office/drawing/2014/main" id="{59449A69-F54E-F569-0D16-836BC6B8124E}"/>
              </a:ext>
            </a:extLst>
          </p:cNvPr>
          <p:cNvPicPr>
            <a:picLocks noChangeAspect="1"/>
          </p:cNvPicPr>
          <p:nvPr/>
        </p:nvPicPr>
        <p:blipFill>
          <a:blip r:embed="rId11"/>
          <a:stretch>
            <a:fillRect/>
          </a:stretch>
        </p:blipFill>
        <p:spPr>
          <a:xfrm>
            <a:off x="7377373" y="4453002"/>
            <a:ext cx="2034227" cy="2034227"/>
          </a:xfrm>
          <a:prstGeom prst="rect">
            <a:avLst/>
          </a:prstGeom>
        </p:spPr>
      </p:pic>
      <p:pic>
        <p:nvPicPr>
          <p:cNvPr id="21" name="Afbeelding 20">
            <a:extLst>
              <a:ext uri="{FF2B5EF4-FFF2-40B4-BE49-F238E27FC236}">
                <a16:creationId xmlns:a16="http://schemas.microsoft.com/office/drawing/2014/main" id="{1BC75A3E-9DE3-542E-94C9-54721BD3DC33}"/>
              </a:ext>
            </a:extLst>
          </p:cNvPr>
          <p:cNvPicPr>
            <a:picLocks noChangeAspect="1"/>
          </p:cNvPicPr>
          <p:nvPr/>
        </p:nvPicPr>
        <p:blipFill>
          <a:blip r:embed="rId12"/>
          <a:stretch>
            <a:fillRect/>
          </a:stretch>
        </p:blipFill>
        <p:spPr>
          <a:xfrm>
            <a:off x="4150789" y="4453002"/>
            <a:ext cx="3048212" cy="2034228"/>
          </a:xfrm>
          <a:prstGeom prst="rect">
            <a:avLst/>
          </a:prstGeom>
        </p:spPr>
      </p:pic>
      <p:sp>
        <p:nvSpPr>
          <p:cNvPr id="23" name="Tekstvak 22">
            <a:extLst>
              <a:ext uri="{FF2B5EF4-FFF2-40B4-BE49-F238E27FC236}">
                <a16:creationId xmlns:a16="http://schemas.microsoft.com/office/drawing/2014/main" id="{4BC5AFFD-BD07-979D-E183-FBAC2C12C816}"/>
              </a:ext>
            </a:extLst>
          </p:cNvPr>
          <p:cNvSpPr txBox="1"/>
          <p:nvPr/>
        </p:nvSpPr>
        <p:spPr>
          <a:xfrm>
            <a:off x="3986101" y="6489387"/>
            <a:ext cx="3948363" cy="369332"/>
          </a:xfrm>
          <a:prstGeom prst="rect">
            <a:avLst/>
          </a:prstGeom>
          <a:noFill/>
        </p:spPr>
        <p:txBody>
          <a:bodyPr wrap="square">
            <a:spAutoFit/>
          </a:bodyPr>
          <a:lstStyle/>
          <a:p>
            <a:r>
              <a:rPr lang="nl-NL" dirty="0">
                <a:latin typeface="Poppins" panose="00000500000000000000" pitchFamily="2" charset="0"/>
                <a:cs typeface="Poppins" panose="00000500000000000000" pitchFamily="2" charset="0"/>
              </a:rPr>
              <a:t>Oplossing op de volgende dia</a:t>
            </a:r>
          </a:p>
        </p:txBody>
      </p:sp>
      <p:pic>
        <p:nvPicPr>
          <p:cNvPr id="12" name="Audio 11">
            <a:extLst>
              <a:ext uri="{FF2B5EF4-FFF2-40B4-BE49-F238E27FC236}">
                <a16:creationId xmlns:a16="http://schemas.microsoft.com/office/drawing/2014/main" id="{DD005EDF-FE71-759C-4EF0-6D5C0D49C138}"/>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4225529586"/>
      </p:ext>
    </p:extLst>
  </p:cSld>
  <p:clrMapOvr>
    <a:masterClrMapping/>
  </p:clrMapOvr>
  <mc:AlternateContent xmlns:mc="http://schemas.openxmlformats.org/markup-compatibility/2006" xmlns:p14="http://schemas.microsoft.com/office/powerpoint/2010/main">
    <mc:Choice Requires="p14">
      <p:transition spd="slow" p14:dur="2000" advTm="18421"/>
    </mc:Choice>
    <mc:Fallback xmlns="">
      <p:transition spd="slow" advTm="184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A88BA-B77F-4F9C-CC5B-A183B19E83E4}"/>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EB174D11-789C-8F68-2AE7-8AE80A980D62}"/>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21AA670B-D6ED-AD46-19DE-893695A4EB93}"/>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E399D9F8-F77A-3A6A-FA50-BA945D7DE87B}"/>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25</a:t>
            </a:fld>
            <a:endParaRPr lang="nl-BE" dirty="0"/>
          </a:p>
        </p:txBody>
      </p:sp>
      <p:pic>
        <p:nvPicPr>
          <p:cNvPr id="10" name="Afbeelding 9">
            <a:extLst>
              <a:ext uri="{FF2B5EF4-FFF2-40B4-BE49-F238E27FC236}">
                <a16:creationId xmlns:a16="http://schemas.microsoft.com/office/drawing/2014/main" id="{9D3D3D1A-3315-1850-798B-AC4CDA4CA5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pic>
        <p:nvPicPr>
          <p:cNvPr id="7" name="Afbeelding 6">
            <a:extLst>
              <a:ext uri="{FF2B5EF4-FFF2-40B4-BE49-F238E27FC236}">
                <a16:creationId xmlns:a16="http://schemas.microsoft.com/office/drawing/2014/main" id="{735052DD-E88B-9DFA-8F80-4D94842ABDD0}"/>
              </a:ext>
            </a:extLst>
          </p:cNvPr>
          <p:cNvPicPr>
            <a:picLocks noChangeAspect="1"/>
          </p:cNvPicPr>
          <p:nvPr/>
        </p:nvPicPr>
        <p:blipFill>
          <a:blip r:embed="rId7"/>
          <a:stretch>
            <a:fillRect/>
          </a:stretch>
        </p:blipFill>
        <p:spPr>
          <a:xfrm>
            <a:off x="7192847" y="1755206"/>
            <a:ext cx="4999153" cy="5102794"/>
          </a:xfrm>
          <a:prstGeom prst="rect">
            <a:avLst/>
          </a:prstGeom>
        </p:spPr>
      </p:pic>
      <p:pic>
        <p:nvPicPr>
          <p:cNvPr id="4" name="Afbeelding 3">
            <a:extLst>
              <a:ext uri="{FF2B5EF4-FFF2-40B4-BE49-F238E27FC236}">
                <a16:creationId xmlns:a16="http://schemas.microsoft.com/office/drawing/2014/main" id="{398E264C-0E37-E2D8-7450-287DEE0FCF23}"/>
              </a:ext>
            </a:extLst>
          </p:cNvPr>
          <p:cNvPicPr>
            <a:picLocks noChangeAspect="1"/>
          </p:cNvPicPr>
          <p:nvPr/>
        </p:nvPicPr>
        <p:blipFill>
          <a:blip r:embed="rId8"/>
          <a:stretch>
            <a:fillRect/>
          </a:stretch>
        </p:blipFill>
        <p:spPr>
          <a:xfrm>
            <a:off x="407915" y="1089023"/>
            <a:ext cx="2459957" cy="2459957"/>
          </a:xfrm>
          <a:prstGeom prst="rect">
            <a:avLst/>
          </a:prstGeom>
        </p:spPr>
      </p:pic>
      <p:pic>
        <p:nvPicPr>
          <p:cNvPr id="6" name="Afbeelding 5">
            <a:extLst>
              <a:ext uri="{FF2B5EF4-FFF2-40B4-BE49-F238E27FC236}">
                <a16:creationId xmlns:a16="http://schemas.microsoft.com/office/drawing/2014/main" id="{61A74B90-F748-F101-FEF1-BDAE0AC64792}"/>
              </a:ext>
            </a:extLst>
          </p:cNvPr>
          <p:cNvPicPr>
            <a:picLocks noChangeAspect="1"/>
          </p:cNvPicPr>
          <p:nvPr/>
        </p:nvPicPr>
        <p:blipFill>
          <a:blip r:embed="rId9"/>
          <a:stretch>
            <a:fillRect/>
          </a:stretch>
        </p:blipFill>
        <p:spPr>
          <a:xfrm>
            <a:off x="3537009" y="1089024"/>
            <a:ext cx="3204495" cy="2459956"/>
          </a:xfrm>
          <a:prstGeom prst="rect">
            <a:avLst/>
          </a:prstGeom>
        </p:spPr>
      </p:pic>
      <p:pic>
        <p:nvPicPr>
          <p:cNvPr id="14" name="Afbeelding 13">
            <a:extLst>
              <a:ext uri="{FF2B5EF4-FFF2-40B4-BE49-F238E27FC236}">
                <a16:creationId xmlns:a16="http://schemas.microsoft.com/office/drawing/2014/main" id="{8D32BEA6-29E2-8290-681A-2102D05142AC}"/>
              </a:ext>
            </a:extLst>
          </p:cNvPr>
          <p:cNvPicPr>
            <a:picLocks noChangeAspect="1"/>
          </p:cNvPicPr>
          <p:nvPr/>
        </p:nvPicPr>
        <p:blipFill>
          <a:blip r:embed="rId10"/>
          <a:stretch>
            <a:fillRect/>
          </a:stretch>
        </p:blipFill>
        <p:spPr>
          <a:xfrm>
            <a:off x="7410641" y="1089024"/>
            <a:ext cx="3286890" cy="2459956"/>
          </a:xfrm>
          <a:prstGeom prst="rect">
            <a:avLst/>
          </a:prstGeom>
        </p:spPr>
      </p:pic>
      <p:pic>
        <p:nvPicPr>
          <p:cNvPr id="17" name="Afbeelding 16">
            <a:extLst>
              <a:ext uri="{FF2B5EF4-FFF2-40B4-BE49-F238E27FC236}">
                <a16:creationId xmlns:a16="http://schemas.microsoft.com/office/drawing/2014/main" id="{76BA093C-B6AB-511F-B358-862A7819241E}"/>
              </a:ext>
            </a:extLst>
          </p:cNvPr>
          <p:cNvPicPr>
            <a:picLocks noChangeAspect="1"/>
          </p:cNvPicPr>
          <p:nvPr/>
        </p:nvPicPr>
        <p:blipFill>
          <a:blip r:embed="rId11"/>
          <a:stretch>
            <a:fillRect/>
          </a:stretch>
        </p:blipFill>
        <p:spPr>
          <a:xfrm>
            <a:off x="407915" y="4049077"/>
            <a:ext cx="3689936" cy="2459957"/>
          </a:xfrm>
          <a:prstGeom prst="rect">
            <a:avLst/>
          </a:prstGeom>
        </p:spPr>
      </p:pic>
      <p:pic>
        <p:nvPicPr>
          <p:cNvPr id="19" name="Afbeelding 18">
            <a:extLst>
              <a:ext uri="{FF2B5EF4-FFF2-40B4-BE49-F238E27FC236}">
                <a16:creationId xmlns:a16="http://schemas.microsoft.com/office/drawing/2014/main" id="{23881F7C-0CA7-28E5-D773-8A20825E041D}"/>
              </a:ext>
            </a:extLst>
          </p:cNvPr>
          <p:cNvPicPr>
            <a:picLocks noChangeAspect="1"/>
          </p:cNvPicPr>
          <p:nvPr/>
        </p:nvPicPr>
        <p:blipFill>
          <a:blip r:embed="rId12"/>
          <a:stretch>
            <a:fillRect/>
          </a:stretch>
        </p:blipFill>
        <p:spPr>
          <a:xfrm>
            <a:off x="8975520" y="4024897"/>
            <a:ext cx="2468561" cy="2468561"/>
          </a:xfrm>
          <a:prstGeom prst="rect">
            <a:avLst/>
          </a:prstGeom>
        </p:spPr>
      </p:pic>
      <p:pic>
        <p:nvPicPr>
          <p:cNvPr id="21" name="Afbeelding 20">
            <a:extLst>
              <a:ext uri="{FF2B5EF4-FFF2-40B4-BE49-F238E27FC236}">
                <a16:creationId xmlns:a16="http://schemas.microsoft.com/office/drawing/2014/main" id="{BC5A37A5-6EF5-B4E8-D3CC-86B3D0A9663B}"/>
              </a:ext>
            </a:extLst>
          </p:cNvPr>
          <p:cNvPicPr>
            <a:picLocks noChangeAspect="1"/>
          </p:cNvPicPr>
          <p:nvPr/>
        </p:nvPicPr>
        <p:blipFill>
          <a:blip r:embed="rId13"/>
          <a:stretch>
            <a:fillRect/>
          </a:stretch>
        </p:blipFill>
        <p:spPr>
          <a:xfrm>
            <a:off x="4693611" y="4033502"/>
            <a:ext cx="3686149" cy="2459956"/>
          </a:xfrm>
          <a:prstGeom prst="rect">
            <a:avLst/>
          </a:prstGeom>
        </p:spPr>
      </p:pic>
      <p:pic>
        <p:nvPicPr>
          <p:cNvPr id="5" name="Afbeelding 4">
            <a:extLst>
              <a:ext uri="{FF2B5EF4-FFF2-40B4-BE49-F238E27FC236}">
                <a16:creationId xmlns:a16="http://schemas.microsoft.com/office/drawing/2014/main" id="{17C9DF18-4E7B-ABB5-A654-3D6519847C85}"/>
              </a:ext>
            </a:extLst>
          </p:cNvPr>
          <p:cNvPicPr>
            <a:picLocks noChangeAspect="1"/>
          </p:cNvPicPr>
          <p:nvPr/>
        </p:nvPicPr>
        <p:blipFill>
          <a:blip r:embed="rId14"/>
          <a:srcRect l="4603" t="21469" r="54998" b="21871"/>
          <a:stretch>
            <a:fillRect/>
          </a:stretch>
        </p:blipFill>
        <p:spPr>
          <a:xfrm>
            <a:off x="2373449" y="976776"/>
            <a:ext cx="888833" cy="884152"/>
          </a:xfrm>
          <a:prstGeom prst="rect">
            <a:avLst/>
          </a:prstGeom>
        </p:spPr>
      </p:pic>
      <p:pic>
        <p:nvPicPr>
          <p:cNvPr id="12" name="Afbeelding 11">
            <a:extLst>
              <a:ext uri="{FF2B5EF4-FFF2-40B4-BE49-F238E27FC236}">
                <a16:creationId xmlns:a16="http://schemas.microsoft.com/office/drawing/2014/main" id="{CF0D565C-B23C-9686-9084-94885C779451}"/>
              </a:ext>
            </a:extLst>
          </p:cNvPr>
          <p:cNvPicPr>
            <a:picLocks noChangeAspect="1"/>
          </p:cNvPicPr>
          <p:nvPr/>
        </p:nvPicPr>
        <p:blipFill>
          <a:blip r:embed="rId14"/>
          <a:srcRect l="54271" t="21469" r="4636" b="21871"/>
          <a:stretch>
            <a:fillRect/>
          </a:stretch>
        </p:blipFill>
        <p:spPr>
          <a:xfrm>
            <a:off x="6417851" y="976776"/>
            <a:ext cx="897730" cy="884152"/>
          </a:xfrm>
          <a:prstGeom prst="rect">
            <a:avLst/>
          </a:prstGeom>
        </p:spPr>
      </p:pic>
      <p:pic>
        <p:nvPicPr>
          <p:cNvPr id="20" name="Afbeelding 19">
            <a:extLst>
              <a:ext uri="{FF2B5EF4-FFF2-40B4-BE49-F238E27FC236}">
                <a16:creationId xmlns:a16="http://schemas.microsoft.com/office/drawing/2014/main" id="{F11121F0-A7C1-EDEC-FA45-F559D661856D}"/>
              </a:ext>
            </a:extLst>
          </p:cNvPr>
          <p:cNvPicPr>
            <a:picLocks noChangeAspect="1"/>
          </p:cNvPicPr>
          <p:nvPr/>
        </p:nvPicPr>
        <p:blipFill>
          <a:blip r:embed="rId14"/>
          <a:srcRect l="4603" t="21469" r="54998" b="21871"/>
          <a:stretch>
            <a:fillRect/>
          </a:stretch>
        </p:blipFill>
        <p:spPr>
          <a:xfrm>
            <a:off x="7793093" y="3760081"/>
            <a:ext cx="888833" cy="884152"/>
          </a:xfrm>
          <a:prstGeom prst="rect">
            <a:avLst/>
          </a:prstGeom>
        </p:spPr>
      </p:pic>
      <p:pic>
        <p:nvPicPr>
          <p:cNvPr id="22" name="Afbeelding 21">
            <a:extLst>
              <a:ext uri="{FF2B5EF4-FFF2-40B4-BE49-F238E27FC236}">
                <a16:creationId xmlns:a16="http://schemas.microsoft.com/office/drawing/2014/main" id="{331CCAE4-F0F9-1410-D192-DD738F32832D}"/>
              </a:ext>
            </a:extLst>
          </p:cNvPr>
          <p:cNvPicPr>
            <a:picLocks noChangeAspect="1"/>
          </p:cNvPicPr>
          <p:nvPr/>
        </p:nvPicPr>
        <p:blipFill>
          <a:blip r:embed="rId14"/>
          <a:srcRect l="4603" t="21469" r="54998" b="21871"/>
          <a:stretch>
            <a:fillRect/>
          </a:stretch>
        </p:blipFill>
        <p:spPr>
          <a:xfrm>
            <a:off x="11112666" y="3760081"/>
            <a:ext cx="888833" cy="884152"/>
          </a:xfrm>
          <a:prstGeom prst="rect">
            <a:avLst/>
          </a:prstGeom>
        </p:spPr>
      </p:pic>
      <p:pic>
        <p:nvPicPr>
          <p:cNvPr id="24" name="Afbeelding 23">
            <a:extLst>
              <a:ext uri="{FF2B5EF4-FFF2-40B4-BE49-F238E27FC236}">
                <a16:creationId xmlns:a16="http://schemas.microsoft.com/office/drawing/2014/main" id="{A7598CB2-65C9-0FE7-FD00-84A6A22046D6}"/>
              </a:ext>
            </a:extLst>
          </p:cNvPr>
          <p:cNvPicPr>
            <a:picLocks noChangeAspect="1"/>
          </p:cNvPicPr>
          <p:nvPr/>
        </p:nvPicPr>
        <p:blipFill>
          <a:blip r:embed="rId14"/>
          <a:srcRect l="54271" t="21469" r="4636" b="21871"/>
          <a:stretch>
            <a:fillRect/>
          </a:stretch>
        </p:blipFill>
        <p:spPr>
          <a:xfrm>
            <a:off x="10209800" y="998485"/>
            <a:ext cx="897730" cy="884152"/>
          </a:xfrm>
          <a:prstGeom prst="rect">
            <a:avLst/>
          </a:prstGeom>
        </p:spPr>
      </p:pic>
      <p:pic>
        <p:nvPicPr>
          <p:cNvPr id="25" name="Afbeelding 24">
            <a:extLst>
              <a:ext uri="{FF2B5EF4-FFF2-40B4-BE49-F238E27FC236}">
                <a16:creationId xmlns:a16="http://schemas.microsoft.com/office/drawing/2014/main" id="{3D40A639-8355-6A3D-64A9-8934522B3A05}"/>
              </a:ext>
            </a:extLst>
          </p:cNvPr>
          <p:cNvPicPr>
            <a:picLocks noChangeAspect="1"/>
          </p:cNvPicPr>
          <p:nvPr/>
        </p:nvPicPr>
        <p:blipFill>
          <a:blip r:embed="rId14"/>
          <a:srcRect l="54271" t="21469" r="4636" b="21871"/>
          <a:stretch>
            <a:fillRect/>
          </a:stretch>
        </p:blipFill>
        <p:spPr>
          <a:xfrm>
            <a:off x="3646330" y="3760081"/>
            <a:ext cx="897730" cy="884152"/>
          </a:xfrm>
          <a:prstGeom prst="rect">
            <a:avLst/>
          </a:prstGeom>
        </p:spPr>
      </p:pic>
      <p:sp>
        <p:nvSpPr>
          <p:cNvPr id="27" name="Tekstvak 26">
            <a:extLst>
              <a:ext uri="{FF2B5EF4-FFF2-40B4-BE49-F238E27FC236}">
                <a16:creationId xmlns:a16="http://schemas.microsoft.com/office/drawing/2014/main" id="{B120708F-F07F-1947-171B-8427CCE3CF7D}"/>
              </a:ext>
            </a:extLst>
          </p:cNvPr>
          <p:cNvSpPr txBox="1"/>
          <p:nvPr/>
        </p:nvSpPr>
        <p:spPr>
          <a:xfrm>
            <a:off x="380526" y="3541549"/>
            <a:ext cx="2670043" cy="415498"/>
          </a:xfrm>
          <a:prstGeom prst="rect">
            <a:avLst/>
          </a:prstGeom>
          <a:noFill/>
        </p:spPr>
        <p:txBody>
          <a:bodyPr wrap="square">
            <a:spAutoFit/>
          </a:bodyPr>
          <a:lstStyle/>
          <a:p>
            <a:r>
              <a:rPr lang="nl-NL" sz="1050" dirty="0">
                <a:latin typeface="Poppins" panose="00000500000000000000" pitchFamily="2" charset="0"/>
                <a:cs typeface="Poppins" panose="00000500000000000000" pitchFamily="2" charset="0"/>
              </a:rPr>
              <a:t>Actiefoto – voert een techniek goed uit en beweging is goed zichtbaar</a:t>
            </a:r>
            <a:endParaRPr lang="nl-NL" dirty="0"/>
          </a:p>
        </p:txBody>
      </p:sp>
      <p:sp>
        <p:nvSpPr>
          <p:cNvPr id="28" name="Tekstvak 27">
            <a:extLst>
              <a:ext uri="{FF2B5EF4-FFF2-40B4-BE49-F238E27FC236}">
                <a16:creationId xmlns:a16="http://schemas.microsoft.com/office/drawing/2014/main" id="{6B733609-F371-6AEB-36D8-93813C286CA7}"/>
              </a:ext>
            </a:extLst>
          </p:cNvPr>
          <p:cNvSpPr txBox="1"/>
          <p:nvPr/>
        </p:nvSpPr>
        <p:spPr>
          <a:xfrm>
            <a:off x="3561279" y="3548980"/>
            <a:ext cx="3439363" cy="253916"/>
          </a:xfrm>
          <a:prstGeom prst="rect">
            <a:avLst/>
          </a:prstGeom>
          <a:noFill/>
        </p:spPr>
        <p:txBody>
          <a:bodyPr wrap="square">
            <a:spAutoFit/>
          </a:bodyPr>
          <a:lstStyle/>
          <a:p>
            <a:r>
              <a:rPr lang="nl-NL" sz="1050" dirty="0">
                <a:latin typeface="Poppins" panose="00000500000000000000" pitchFamily="2" charset="0"/>
                <a:cs typeface="Poppins" panose="00000500000000000000" pitchFamily="2" charset="0"/>
              </a:rPr>
              <a:t>Wazig beeld en beweging ligt niet goed vast</a:t>
            </a:r>
            <a:endParaRPr lang="nl-NL" dirty="0"/>
          </a:p>
        </p:txBody>
      </p:sp>
      <p:sp>
        <p:nvSpPr>
          <p:cNvPr id="29" name="Tekstvak 28">
            <a:extLst>
              <a:ext uri="{FF2B5EF4-FFF2-40B4-BE49-F238E27FC236}">
                <a16:creationId xmlns:a16="http://schemas.microsoft.com/office/drawing/2014/main" id="{2815C2FD-A70D-7C62-2D19-D6FD75F6F1FF}"/>
              </a:ext>
            </a:extLst>
          </p:cNvPr>
          <p:cNvSpPr txBox="1"/>
          <p:nvPr/>
        </p:nvSpPr>
        <p:spPr>
          <a:xfrm>
            <a:off x="7983569" y="3541549"/>
            <a:ext cx="2141034" cy="253916"/>
          </a:xfrm>
          <a:prstGeom prst="rect">
            <a:avLst/>
          </a:prstGeom>
          <a:noFill/>
        </p:spPr>
        <p:txBody>
          <a:bodyPr wrap="square">
            <a:spAutoFit/>
          </a:bodyPr>
          <a:lstStyle/>
          <a:p>
            <a:r>
              <a:rPr lang="nl-NL" sz="1050" dirty="0">
                <a:latin typeface="Poppins" panose="00000500000000000000" pitchFamily="2" charset="0"/>
                <a:cs typeface="Poppins" panose="00000500000000000000" pitchFamily="2" charset="0"/>
              </a:rPr>
              <a:t>Druk beeld, er gebeurd veel</a:t>
            </a:r>
            <a:endParaRPr lang="nl-NL" dirty="0"/>
          </a:p>
        </p:txBody>
      </p:sp>
      <p:sp>
        <p:nvSpPr>
          <p:cNvPr id="30" name="Tekstvak 29">
            <a:extLst>
              <a:ext uri="{FF2B5EF4-FFF2-40B4-BE49-F238E27FC236}">
                <a16:creationId xmlns:a16="http://schemas.microsoft.com/office/drawing/2014/main" id="{95B15672-F5A8-6C8B-C278-F655CF693A39}"/>
              </a:ext>
            </a:extLst>
          </p:cNvPr>
          <p:cNvSpPr txBox="1"/>
          <p:nvPr/>
        </p:nvSpPr>
        <p:spPr>
          <a:xfrm>
            <a:off x="868585" y="6487229"/>
            <a:ext cx="2777745" cy="415498"/>
          </a:xfrm>
          <a:prstGeom prst="rect">
            <a:avLst/>
          </a:prstGeom>
          <a:noFill/>
        </p:spPr>
        <p:txBody>
          <a:bodyPr wrap="square">
            <a:spAutoFit/>
          </a:bodyPr>
          <a:lstStyle/>
          <a:p>
            <a:r>
              <a:rPr lang="nl-NL" sz="1050" dirty="0">
                <a:latin typeface="Poppins" panose="00000500000000000000" pitchFamily="2" charset="0"/>
                <a:cs typeface="Poppins" panose="00000500000000000000" pitchFamily="2" charset="0"/>
              </a:rPr>
              <a:t>Te donker – gezichten moeilijk te zien, </a:t>
            </a:r>
          </a:p>
          <a:p>
            <a:r>
              <a:rPr lang="nl-NL" sz="1050" dirty="0">
                <a:latin typeface="Poppins" panose="00000500000000000000" pitchFamily="2" charset="0"/>
                <a:cs typeface="Poppins" panose="00000500000000000000" pitchFamily="2" charset="0"/>
              </a:rPr>
              <a:t>Geen mooie foto </a:t>
            </a:r>
            <a:endParaRPr lang="nl-NL" dirty="0"/>
          </a:p>
        </p:txBody>
      </p:sp>
      <p:sp>
        <p:nvSpPr>
          <p:cNvPr id="31" name="Tekstvak 30">
            <a:extLst>
              <a:ext uri="{FF2B5EF4-FFF2-40B4-BE49-F238E27FC236}">
                <a16:creationId xmlns:a16="http://schemas.microsoft.com/office/drawing/2014/main" id="{36A134D9-7549-62DF-7ED4-B03651C918EC}"/>
              </a:ext>
            </a:extLst>
          </p:cNvPr>
          <p:cNvSpPr txBox="1"/>
          <p:nvPr/>
        </p:nvSpPr>
        <p:spPr>
          <a:xfrm>
            <a:off x="5343946" y="6512963"/>
            <a:ext cx="2385478" cy="253916"/>
          </a:xfrm>
          <a:prstGeom prst="rect">
            <a:avLst/>
          </a:prstGeom>
          <a:noFill/>
        </p:spPr>
        <p:txBody>
          <a:bodyPr wrap="square">
            <a:spAutoFit/>
          </a:bodyPr>
          <a:lstStyle/>
          <a:p>
            <a:r>
              <a:rPr lang="nl-NL" sz="1050" dirty="0">
                <a:latin typeface="Poppins" panose="00000500000000000000" pitchFamily="2" charset="0"/>
                <a:cs typeface="Poppins" panose="00000500000000000000" pitchFamily="2" charset="0"/>
              </a:rPr>
              <a:t>Emotie / concentratie / focus</a:t>
            </a:r>
          </a:p>
        </p:txBody>
      </p:sp>
      <p:sp>
        <p:nvSpPr>
          <p:cNvPr id="32" name="Tekstvak 31">
            <a:extLst>
              <a:ext uri="{FF2B5EF4-FFF2-40B4-BE49-F238E27FC236}">
                <a16:creationId xmlns:a16="http://schemas.microsoft.com/office/drawing/2014/main" id="{FDB20837-E29F-BF8C-7D6D-4E53667B70D8}"/>
              </a:ext>
            </a:extLst>
          </p:cNvPr>
          <p:cNvSpPr txBox="1"/>
          <p:nvPr/>
        </p:nvSpPr>
        <p:spPr>
          <a:xfrm>
            <a:off x="8924392" y="6495472"/>
            <a:ext cx="3077107" cy="253916"/>
          </a:xfrm>
          <a:prstGeom prst="rect">
            <a:avLst/>
          </a:prstGeom>
          <a:noFill/>
        </p:spPr>
        <p:txBody>
          <a:bodyPr wrap="square">
            <a:spAutoFit/>
          </a:bodyPr>
          <a:lstStyle/>
          <a:p>
            <a:r>
              <a:rPr lang="nl-NL" sz="1050" dirty="0">
                <a:latin typeface="Poppins" panose="00000500000000000000" pitchFamily="2" charset="0"/>
                <a:cs typeface="Poppins" panose="00000500000000000000" pitchFamily="2" charset="0"/>
              </a:rPr>
              <a:t>Sfeerfoto – plezier en interactie te zien</a:t>
            </a:r>
          </a:p>
        </p:txBody>
      </p:sp>
      <p:pic>
        <p:nvPicPr>
          <p:cNvPr id="33" name="Audio 32">
            <a:extLst>
              <a:ext uri="{FF2B5EF4-FFF2-40B4-BE49-F238E27FC236}">
                <a16:creationId xmlns:a16="http://schemas.microsoft.com/office/drawing/2014/main" id="{1F66C58F-DA03-AEE6-4736-A3FFBD6BFB36}"/>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1337130688"/>
      </p:ext>
    </p:extLst>
  </p:cSld>
  <p:clrMapOvr>
    <a:masterClrMapping/>
  </p:clrMapOvr>
  <mc:AlternateContent xmlns:mc="http://schemas.openxmlformats.org/markup-compatibility/2006" xmlns:p14="http://schemas.microsoft.com/office/powerpoint/2010/main">
    <mc:Choice Requires="p14">
      <p:transition spd="slow" p14:dur="2000" advTm="10890"/>
    </mc:Choice>
    <mc:Fallback xmlns="">
      <p:transition spd="slow" advTm="108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3"/>
                                        </p:tgtEl>
                                      </p:cBhvr>
                                    </p:cmd>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par>
                                <p:cTn id="15" presetID="3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1000" fill="hold"/>
                                        <p:tgtEl>
                                          <p:spTgt spid="27"/>
                                        </p:tgtEl>
                                        <p:attrNameLst>
                                          <p:attrName>ppt_w</p:attrName>
                                        </p:attrNameLst>
                                      </p:cBhvr>
                                      <p:tavLst>
                                        <p:tav tm="0">
                                          <p:val>
                                            <p:fltVal val="0"/>
                                          </p:val>
                                        </p:tav>
                                        <p:tav tm="100000">
                                          <p:val>
                                            <p:strVal val="#ppt_w"/>
                                          </p:val>
                                        </p:tav>
                                      </p:tavLst>
                                    </p:anim>
                                    <p:anim calcmode="lin" valueType="num">
                                      <p:cBhvr>
                                        <p:cTn id="18" dur="1000" fill="hold"/>
                                        <p:tgtEl>
                                          <p:spTgt spid="27"/>
                                        </p:tgtEl>
                                        <p:attrNameLst>
                                          <p:attrName>ppt_h</p:attrName>
                                        </p:attrNameLst>
                                      </p:cBhvr>
                                      <p:tavLst>
                                        <p:tav tm="0">
                                          <p:val>
                                            <p:fltVal val="0"/>
                                          </p:val>
                                        </p:tav>
                                        <p:tav tm="100000">
                                          <p:val>
                                            <p:strVal val="#ppt_h"/>
                                          </p:val>
                                        </p:tav>
                                      </p:tavLst>
                                    </p:anim>
                                    <p:anim calcmode="lin" valueType="num">
                                      <p:cBhvr>
                                        <p:cTn id="19" dur="1000" fill="hold"/>
                                        <p:tgtEl>
                                          <p:spTgt spid="27"/>
                                        </p:tgtEl>
                                        <p:attrNameLst>
                                          <p:attrName>style.rotation</p:attrName>
                                        </p:attrNameLst>
                                      </p:cBhvr>
                                      <p:tavLst>
                                        <p:tav tm="0">
                                          <p:val>
                                            <p:fltVal val="90"/>
                                          </p:val>
                                        </p:tav>
                                        <p:tav tm="100000">
                                          <p:val>
                                            <p:fltVal val="0"/>
                                          </p:val>
                                        </p:tav>
                                      </p:tavLst>
                                    </p:anim>
                                    <p:animEffect transition="in" filter="fade">
                                      <p:cBhvr>
                                        <p:cTn id="20" dur="1000"/>
                                        <p:tgtEl>
                                          <p:spTgt spid="27"/>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1000" fill="hold"/>
                                        <p:tgtEl>
                                          <p:spTgt spid="12"/>
                                        </p:tgtEl>
                                        <p:attrNameLst>
                                          <p:attrName>ppt_w</p:attrName>
                                        </p:attrNameLst>
                                      </p:cBhvr>
                                      <p:tavLst>
                                        <p:tav tm="0">
                                          <p:val>
                                            <p:fltVal val="0"/>
                                          </p:val>
                                        </p:tav>
                                        <p:tav tm="100000">
                                          <p:val>
                                            <p:strVal val="#ppt_w"/>
                                          </p:val>
                                        </p:tav>
                                      </p:tavLst>
                                    </p:anim>
                                    <p:anim calcmode="lin" valueType="num">
                                      <p:cBhvr>
                                        <p:cTn id="26" dur="1000" fill="hold"/>
                                        <p:tgtEl>
                                          <p:spTgt spid="12"/>
                                        </p:tgtEl>
                                        <p:attrNameLst>
                                          <p:attrName>ppt_h</p:attrName>
                                        </p:attrNameLst>
                                      </p:cBhvr>
                                      <p:tavLst>
                                        <p:tav tm="0">
                                          <p:val>
                                            <p:fltVal val="0"/>
                                          </p:val>
                                        </p:tav>
                                        <p:tav tm="100000">
                                          <p:val>
                                            <p:strVal val="#ppt_h"/>
                                          </p:val>
                                        </p:tav>
                                      </p:tavLst>
                                    </p:anim>
                                    <p:anim calcmode="lin" valueType="num">
                                      <p:cBhvr>
                                        <p:cTn id="27" dur="1000" fill="hold"/>
                                        <p:tgtEl>
                                          <p:spTgt spid="12"/>
                                        </p:tgtEl>
                                        <p:attrNameLst>
                                          <p:attrName>style.rotation</p:attrName>
                                        </p:attrNameLst>
                                      </p:cBhvr>
                                      <p:tavLst>
                                        <p:tav tm="0">
                                          <p:val>
                                            <p:fltVal val="90"/>
                                          </p:val>
                                        </p:tav>
                                        <p:tav tm="100000">
                                          <p:val>
                                            <p:fltVal val="0"/>
                                          </p:val>
                                        </p:tav>
                                      </p:tavLst>
                                    </p:anim>
                                    <p:animEffect transition="in" filter="fade">
                                      <p:cBhvr>
                                        <p:cTn id="28" dur="1000"/>
                                        <p:tgtEl>
                                          <p:spTgt spid="12"/>
                                        </p:tgtEl>
                                      </p:cBhvr>
                                    </p:animEffect>
                                  </p:childTnLst>
                                </p:cTn>
                              </p:par>
                              <p:par>
                                <p:cTn id="29" presetID="31" presetClass="entr" presetSubtype="0" fill="hold" nodeType="withEffect">
                                  <p:stCondLst>
                                    <p:cond delay="0"/>
                                  </p:stCondLst>
                                  <p:childTnLst>
                                    <p:set>
                                      <p:cBhvr>
                                        <p:cTn id="30" dur="1" fill="hold">
                                          <p:stCondLst>
                                            <p:cond delay="0"/>
                                          </p:stCondLst>
                                        </p:cTn>
                                        <p:tgtEl>
                                          <p:spTgt spid="28">
                                            <p:txEl>
                                              <p:pRg st="0" end="0"/>
                                            </p:txEl>
                                          </p:spTgt>
                                        </p:tgtEl>
                                        <p:attrNameLst>
                                          <p:attrName>style.visibility</p:attrName>
                                        </p:attrNameLst>
                                      </p:cBhvr>
                                      <p:to>
                                        <p:strVal val="visible"/>
                                      </p:to>
                                    </p:set>
                                    <p:anim calcmode="lin" valueType="num">
                                      <p:cBhvr>
                                        <p:cTn id="31" dur="10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32" dur="1000" fill="hold"/>
                                        <p:tgtEl>
                                          <p:spTgt spid="28">
                                            <p:txEl>
                                              <p:pRg st="0" end="0"/>
                                            </p:txEl>
                                          </p:spTgt>
                                        </p:tgtEl>
                                        <p:attrNameLst>
                                          <p:attrName>ppt_h</p:attrName>
                                        </p:attrNameLst>
                                      </p:cBhvr>
                                      <p:tavLst>
                                        <p:tav tm="0">
                                          <p:val>
                                            <p:fltVal val="0"/>
                                          </p:val>
                                        </p:tav>
                                        <p:tav tm="100000">
                                          <p:val>
                                            <p:strVal val="#ppt_h"/>
                                          </p:val>
                                        </p:tav>
                                      </p:tavLst>
                                    </p:anim>
                                    <p:anim calcmode="lin" valueType="num">
                                      <p:cBhvr>
                                        <p:cTn id="33" dur="1000" fill="hold"/>
                                        <p:tgtEl>
                                          <p:spTgt spid="28">
                                            <p:txEl>
                                              <p:pRg st="0" end="0"/>
                                            </p:txEl>
                                          </p:spTgt>
                                        </p:tgtEl>
                                        <p:attrNameLst>
                                          <p:attrName>style.rotation</p:attrName>
                                        </p:attrNameLst>
                                      </p:cBhvr>
                                      <p:tavLst>
                                        <p:tav tm="0">
                                          <p:val>
                                            <p:fltVal val="90"/>
                                          </p:val>
                                        </p:tav>
                                        <p:tav tm="100000">
                                          <p:val>
                                            <p:fltVal val="0"/>
                                          </p:val>
                                        </p:tav>
                                      </p:tavLst>
                                    </p:anim>
                                    <p:animEffect transition="in" filter="fade">
                                      <p:cBhvr>
                                        <p:cTn id="34" dur="1000"/>
                                        <p:tgtEl>
                                          <p:spTgt spid="28">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1000" fill="hold"/>
                                        <p:tgtEl>
                                          <p:spTgt spid="24"/>
                                        </p:tgtEl>
                                        <p:attrNameLst>
                                          <p:attrName>ppt_w</p:attrName>
                                        </p:attrNameLst>
                                      </p:cBhvr>
                                      <p:tavLst>
                                        <p:tav tm="0">
                                          <p:val>
                                            <p:fltVal val="0"/>
                                          </p:val>
                                        </p:tav>
                                        <p:tav tm="100000">
                                          <p:val>
                                            <p:strVal val="#ppt_w"/>
                                          </p:val>
                                        </p:tav>
                                      </p:tavLst>
                                    </p:anim>
                                    <p:anim calcmode="lin" valueType="num">
                                      <p:cBhvr>
                                        <p:cTn id="40" dur="1000" fill="hold"/>
                                        <p:tgtEl>
                                          <p:spTgt spid="24"/>
                                        </p:tgtEl>
                                        <p:attrNameLst>
                                          <p:attrName>ppt_h</p:attrName>
                                        </p:attrNameLst>
                                      </p:cBhvr>
                                      <p:tavLst>
                                        <p:tav tm="0">
                                          <p:val>
                                            <p:fltVal val="0"/>
                                          </p:val>
                                        </p:tav>
                                        <p:tav tm="100000">
                                          <p:val>
                                            <p:strVal val="#ppt_h"/>
                                          </p:val>
                                        </p:tav>
                                      </p:tavLst>
                                    </p:anim>
                                    <p:anim calcmode="lin" valueType="num">
                                      <p:cBhvr>
                                        <p:cTn id="41" dur="1000" fill="hold"/>
                                        <p:tgtEl>
                                          <p:spTgt spid="24"/>
                                        </p:tgtEl>
                                        <p:attrNameLst>
                                          <p:attrName>style.rotation</p:attrName>
                                        </p:attrNameLst>
                                      </p:cBhvr>
                                      <p:tavLst>
                                        <p:tav tm="0">
                                          <p:val>
                                            <p:fltVal val="90"/>
                                          </p:val>
                                        </p:tav>
                                        <p:tav tm="100000">
                                          <p:val>
                                            <p:fltVal val="0"/>
                                          </p:val>
                                        </p:tav>
                                      </p:tavLst>
                                    </p:anim>
                                    <p:animEffect transition="in" filter="fade">
                                      <p:cBhvr>
                                        <p:cTn id="42" dur="1000"/>
                                        <p:tgtEl>
                                          <p:spTgt spid="24"/>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1000" fill="hold"/>
                                        <p:tgtEl>
                                          <p:spTgt spid="29"/>
                                        </p:tgtEl>
                                        <p:attrNameLst>
                                          <p:attrName>ppt_w</p:attrName>
                                        </p:attrNameLst>
                                      </p:cBhvr>
                                      <p:tavLst>
                                        <p:tav tm="0">
                                          <p:val>
                                            <p:fltVal val="0"/>
                                          </p:val>
                                        </p:tav>
                                        <p:tav tm="100000">
                                          <p:val>
                                            <p:strVal val="#ppt_w"/>
                                          </p:val>
                                        </p:tav>
                                      </p:tavLst>
                                    </p:anim>
                                    <p:anim calcmode="lin" valueType="num">
                                      <p:cBhvr>
                                        <p:cTn id="46" dur="1000" fill="hold"/>
                                        <p:tgtEl>
                                          <p:spTgt spid="29"/>
                                        </p:tgtEl>
                                        <p:attrNameLst>
                                          <p:attrName>ppt_h</p:attrName>
                                        </p:attrNameLst>
                                      </p:cBhvr>
                                      <p:tavLst>
                                        <p:tav tm="0">
                                          <p:val>
                                            <p:fltVal val="0"/>
                                          </p:val>
                                        </p:tav>
                                        <p:tav tm="100000">
                                          <p:val>
                                            <p:strVal val="#ppt_h"/>
                                          </p:val>
                                        </p:tav>
                                      </p:tavLst>
                                    </p:anim>
                                    <p:anim calcmode="lin" valueType="num">
                                      <p:cBhvr>
                                        <p:cTn id="47" dur="1000" fill="hold"/>
                                        <p:tgtEl>
                                          <p:spTgt spid="29"/>
                                        </p:tgtEl>
                                        <p:attrNameLst>
                                          <p:attrName>style.rotation</p:attrName>
                                        </p:attrNameLst>
                                      </p:cBhvr>
                                      <p:tavLst>
                                        <p:tav tm="0">
                                          <p:val>
                                            <p:fltVal val="90"/>
                                          </p:val>
                                        </p:tav>
                                        <p:tav tm="100000">
                                          <p:val>
                                            <p:fltVal val="0"/>
                                          </p:val>
                                        </p:tav>
                                      </p:tavLst>
                                    </p:anim>
                                    <p:animEffect transition="in" filter="fade">
                                      <p:cBhvr>
                                        <p:cTn id="48" dur="1000"/>
                                        <p:tgtEl>
                                          <p:spTgt spid="29"/>
                                        </p:tgtEl>
                                      </p:cBhvr>
                                    </p:animEffect>
                                  </p:childTnLst>
                                </p:cTn>
                              </p:par>
                            </p:childTnLst>
                          </p:cTn>
                        </p:par>
                      </p:childTnLst>
                    </p:cTn>
                  </p:par>
                  <p:par>
                    <p:cTn id="49" fill="hold">
                      <p:stCondLst>
                        <p:cond delay="indefinite"/>
                      </p:stCondLst>
                      <p:childTnLst>
                        <p:par>
                          <p:cTn id="50" fill="hold">
                            <p:stCondLst>
                              <p:cond delay="0"/>
                            </p:stCondLst>
                            <p:childTnLst>
                              <p:par>
                                <p:cTn id="51" presetID="31" presetClass="entr" presetSubtype="0" fill="hold" nodeType="click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p:cTn id="53" dur="1000" fill="hold"/>
                                        <p:tgtEl>
                                          <p:spTgt spid="25"/>
                                        </p:tgtEl>
                                        <p:attrNameLst>
                                          <p:attrName>ppt_w</p:attrName>
                                        </p:attrNameLst>
                                      </p:cBhvr>
                                      <p:tavLst>
                                        <p:tav tm="0">
                                          <p:val>
                                            <p:fltVal val="0"/>
                                          </p:val>
                                        </p:tav>
                                        <p:tav tm="100000">
                                          <p:val>
                                            <p:strVal val="#ppt_w"/>
                                          </p:val>
                                        </p:tav>
                                      </p:tavLst>
                                    </p:anim>
                                    <p:anim calcmode="lin" valueType="num">
                                      <p:cBhvr>
                                        <p:cTn id="54" dur="1000" fill="hold"/>
                                        <p:tgtEl>
                                          <p:spTgt spid="25"/>
                                        </p:tgtEl>
                                        <p:attrNameLst>
                                          <p:attrName>ppt_h</p:attrName>
                                        </p:attrNameLst>
                                      </p:cBhvr>
                                      <p:tavLst>
                                        <p:tav tm="0">
                                          <p:val>
                                            <p:fltVal val="0"/>
                                          </p:val>
                                        </p:tav>
                                        <p:tav tm="100000">
                                          <p:val>
                                            <p:strVal val="#ppt_h"/>
                                          </p:val>
                                        </p:tav>
                                      </p:tavLst>
                                    </p:anim>
                                    <p:anim calcmode="lin" valueType="num">
                                      <p:cBhvr>
                                        <p:cTn id="55" dur="1000" fill="hold"/>
                                        <p:tgtEl>
                                          <p:spTgt spid="25"/>
                                        </p:tgtEl>
                                        <p:attrNameLst>
                                          <p:attrName>style.rotation</p:attrName>
                                        </p:attrNameLst>
                                      </p:cBhvr>
                                      <p:tavLst>
                                        <p:tav tm="0">
                                          <p:val>
                                            <p:fltVal val="90"/>
                                          </p:val>
                                        </p:tav>
                                        <p:tav tm="100000">
                                          <p:val>
                                            <p:fltVal val="0"/>
                                          </p:val>
                                        </p:tav>
                                      </p:tavLst>
                                    </p:anim>
                                    <p:animEffect transition="in" filter="fade">
                                      <p:cBhvr>
                                        <p:cTn id="56" dur="1000"/>
                                        <p:tgtEl>
                                          <p:spTgt spid="25"/>
                                        </p:tgtEl>
                                      </p:cBhvr>
                                    </p:animEffect>
                                  </p:childTnLst>
                                </p:cTn>
                              </p:par>
                              <p:par>
                                <p:cTn id="57" presetID="31" presetClass="entr" presetSubtype="0" fill="hold" nodeType="withEffect">
                                  <p:stCondLst>
                                    <p:cond delay="0"/>
                                  </p:stCondLst>
                                  <p:childTnLst>
                                    <p:set>
                                      <p:cBhvr>
                                        <p:cTn id="58" dur="1" fill="hold">
                                          <p:stCondLst>
                                            <p:cond delay="0"/>
                                          </p:stCondLst>
                                        </p:cTn>
                                        <p:tgtEl>
                                          <p:spTgt spid="30">
                                            <p:txEl>
                                              <p:pRg st="0" end="0"/>
                                            </p:txEl>
                                          </p:spTgt>
                                        </p:tgtEl>
                                        <p:attrNameLst>
                                          <p:attrName>style.visibility</p:attrName>
                                        </p:attrNameLst>
                                      </p:cBhvr>
                                      <p:to>
                                        <p:strVal val="visible"/>
                                      </p:to>
                                    </p:set>
                                    <p:anim calcmode="lin" valueType="num">
                                      <p:cBhvr>
                                        <p:cTn id="59" dur="10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60" dur="1000" fill="hold"/>
                                        <p:tgtEl>
                                          <p:spTgt spid="30">
                                            <p:txEl>
                                              <p:pRg st="0" end="0"/>
                                            </p:txEl>
                                          </p:spTgt>
                                        </p:tgtEl>
                                        <p:attrNameLst>
                                          <p:attrName>ppt_h</p:attrName>
                                        </p:attrNameLst>
                                      </p:cBhvr>
                                      <p:tavLst>
                                        <p:tav tm="0">
                                          <p:val>
                                            <p:fltVal val="0"/>
                                          </p:val>
                                        </p:tav>
                                        <p:tav tm="100000">
                                          <p:val>
                                            <p:strVal val="#ppt_h"/>
                                          </p:val>
                                        </p:tav>
                                      </p:tavLst>
                                    </p:anim>
                                    <p:anim calcmode="lin" valueType="num">
                                      <p:cBhvr>
                                        <p:cTn id="61" dur="1000" fill="hold"/>
                                        <p:tgtEl>
                                          <p:spTgt spid="30">
                                            <p:txEl>
                                              <p:pRg st="0" end="0"/>
                                            </p:txEl>
                                          </p:spTgt>
                                        </p:tgtEl>
                                        <p:attrNameLst>
                                          <p:attrName>style.rotation</p:attrName>
                                        </p:attrNameLst>
                                      </p:cBhvr>
                                      <p:tavLst>
                                        <p:tav tm="0">
                                          <p:val>
                                            <p:fltVal val="90"/>
                                          </p:val>
                                        </p:tav>
                                        <p:tav tm="100000">
                                          <p:val>
                                            <p:fltVal val="0"/>
                                          </p:val>
                                        </p:tav>
                                      </p:tavLst>
                                    </p:anim>
                                    <p:animEffect transition="in" filter="fade">
                                      <p:cBhvr>
                                        <p:cTn id="62" dur="1000"/>
                                        <p:tgtEl>
                                          <p:spTgt spid="30">
                                            <p:txEl>
                                              <p:pRg st="0" end="0"/>
                                            </p:txEl>
                                          </p:spTgt>
                                        </p:tgtEl>
                                      </p:cBhvr>
                                    </p:animEffect>
                                  </p:childTnLst>
                                </p:cTn>
                              </p:par>
                              <p:par>
                                <p:cTn id="63" presetID="31" presetClass="entr" presetSubtype="0" fill="hold" nodeType="withEffect">
                                  <p:stCondLst>
                                    <p:cond delay="0"/>
                                  </p:stCondLst>
                                  <p:childTnLst>
                                    <p:set>
                                      <p:cBhvr>
                                        <p:cTn id="64" dur="1" fill="hold">
                                          <p:stCondLst>
                                            <p:cond delay="0"/>
                                          </p:stCondLst>
                                        </p:cTn>
                                        <p:tgtEl>
                                          <p:spTgt spid="30">
                                            <p:txEl>
                                              <p:pRg st="1" end="1"/>
                                            </p:txEl>
                                          </p:spTgt>
                                        </p:tgtEl>
                                        <p:attrNameLst>
                                          <p:attrName>style.visibility</p:attrName>
                                        </p:attrNameLst>
                                      </p:cBhvr>
                                      <p:to>
                                        <p:strVal val="visible"/>
                                      </p:to>
                                    </p:set>
                                    <p:anim calcmode="lin" valueType="num">
                                      <p:cBhvr>
                                        <p:cTn id="65" dur="1000" fill="hold"/>
                                        <p:tgtEl>
                                          <p:spTgt spid="30">
                                            <p:txEl>
                                              <p:pRg st="1" end="1"/>
                                            </p:txEl>
                                          </p:spTgt>
                                        </p:tgtEl>
                                        <p:attrNameLst>
                                          <p:attrName>ppt_w</p:attrName>
                                        </p:attrNameLst>
                                      </p:cBhvr>
                                      <p:tavLst>
                                        <p:tav tm="0">
                                          <p:val>
                                            <p:fltVal val="0"/>
                                          </p:val>
                                        </p:tav>
                                        <p:tav tm="100000">
                                          <p:val>
                                            <p:strVal val="#ppt_w"/>
                                          </p:val>
                                        </p:tav>
                                      </p:tavLst>
                                    </p:anim>
                                    <p:anim calcmode="lin" valueType="num">
                                      <p:cBhvr>
                                        <p:cTn id="66" dur="1000" fill="hold"/>
                                        <p:tgtEl>
                                          <p:spTgt spid="30">
                                            <p:txEl>
                                              <p:pRg st="1" end="1"/>
                                            </p:txEl>
                                          </p:spTgt>
                                        </p:tgtEl>
                                        <p:attrNameLst>
                                          <p:attrName>ppt_h</p:attrName>
                                        </p:attrNameLst>
                                      </p:cBhvr>
                                      <p:tavLst>
                                        <p:tav tm="0">
                                          <p:val>
                                            <p:fltVal val="0"/>
                                          </p:val>
                                        </p:tav>
                                        <p:tav tm="100000">
                                          <p:val>
                                            <p:strVal val="#ppt_h"/>
                                          </p:val>
                                        </p:tav>
                                      </p:tavLst>
                                    </p:anim>
                                    <p:anim calcmode="lin" valueType="num">
                                      <p:cBhvr>
                                        <p:cTn id="67" dur="1000" fill="hold"/>
                                        <p:tgtEl>
                                          <p:spTgt spid="30">
                                            <p:txEl>
                                              <p:pRg st="1" end="1"/>
                                            </p:txEl>
                                          </p:spTgt>
                                        </p:tgtEl>
                                        <p:attrNameLst>
                                          <p:attrName>style.rotation</p:attrName>
                                        </p:attrNameLst>
                                      </p:cBhvr>
                                      <p:tavLst>
                                        <p:tav tm="0">
                                          <p:val>
                                            <p:fltVal val="90"/>
                                          </p:val>
                                        </p:tav>
                                        <p:tav tm="100000">
                                          <p:val>
                                            <p:fltVal val="0"/>
                                          </p:val>
                                        </p:tav>
                                      </p:tavLst>
                                    </p:anim>
                                    <p:animEffect transition="in" filter="fade">
                                      <p:cBhvr>
                                        <p:cTn id="68" dur="1000"/>
                                        <p:tgtEl>
                                          <p:spTgt spid="30">
                                            <p:txEl>
                                              <p:pRg st="1" end="1"/>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31" presetClass="entr" presetSubtype="0" fill="hold" nodeType="click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p:cTn id="73" dur="1000" fill="hold"/>
                                        <p:tgtEl>
                                          <p:spTgt spid="20"/>
                                        </p:tgtEl>
                                        <p:attrNameLst>
                                          <p:attrName>ppt_w</p:attrName>
                                        </p:attrNameLst>
                                      </p:cBhvr>
                                      <p:tavLst>
                                        <p:tav tm="0">
                                          <p:val>
                                            <p:fltVal val="0"/>
                                          </p:val>
                                        </p:tav>
                                        <p:tav tm="100000">
                                          <p:val>
                                            <p:strVal val="#ppt_w"/>
                                          </p:val>
                                        </p:tav>
                                      </p:tavLst>
                                    </p:anim>
                                    <p:anim calcmode="lin" valueType="num">
                                      <p:cBhvr>
                                        <p:cTn id="74" dur="1000" fill="hold"/>
                                        <p:tgtEl>
                                          <p:spTgt spid="20"/>
                                        </p:tgtEl>
                                        <p:attrNameLst>
                                          <p:attrName>ppt_h</p:attrName>
                                        </p:attrNameLst>
                                      </p:cBhvr>
                                      <p:tavLst>
                                        <p:tav tm="0">
                                          <p:val>
                                            <p:fltVal val="0"/>
                                          </p:val>
                                        </p:tav>
                                        <p:tav tm="100000">
                                          <p:val>
                                            <p:strVal val="#ppt_h"/>
                                          </p:val>
                                        </p:tav>
                                      </p:tavLst>
                                    </p:anim>
                                    <p:anim calcmode="lin" valueType="num">
                                      <p:cBhvr>
                                        <p:cTn id="75" dur="1000" fill="hold"/>
                                        <p:tgtEl>
                                          <p:spTgt spid="20"/>
                                        </p:tgtEl>
                                        <p:attrNameLst>
                                          <p:attrName>style.rotation</p:attrName>
                                        </p:attrNameLst>
                                      </p:cBhvr>
                                      <p:tavLst>
                                        <p:tav tm="0">
                                          <p:val>
                                            <p:fltVal val="90"/>
                                          </p:val>
                                        </p:tav>
                                        <p:tav tm="100000">
                                          <p:val>
                                            <p:fltVal val="0"/>
                                          </p:val>
                                        </p:tav>
                                      </p:tavLst>
                                    </p:anim>
                                    <p:animEffect transition="in" filter="fade">
                                      <p:cBhvr>
                                        <p:cTn id="76" dur="1000"/>
                                        <p:tgtEl>
                                          <p:spTgt spid="20"/>
                                        </p:tgtEl>
                                      </p:cBhvr>
                                    </p:animEffect>
                                  </p:childTnLst>
                                </p:cTn>
                              </p:par>
                              <p:par>
                                <p:cTn id="77" presetID="31" presetClass="entr" presetSubtype="0" fill="hold" nodeType="withEffect">
                                  <p:stCondLst>
                                    <p:cond delay="0"/>
                                  </p:stCondLst>
                                  <p:childTnLst>
                                    <p:set>
                                      <p:cBhvr>
                                        <p:cTn id="78" dur="1" fill="hold">
                                          <p:stCondLst>
                                            <p:cond delay="0"/>
                                          </p:stCondLst>
                                        </p:cTn>
                                        <p:tgtEl>
                                          <p:spTgt spid="31">
                                            <p:txEl>
                                              <p:pRg st="0" end="0"/>
                                            </p:txEl>
                                          </p:spTgt>
                                        </p:tgtEl>
                                        <p:attrNameLst>
                                          <p:attrName>style.visibility</p:attrName>
                                        </p:attrNameLst>
                                      </p:cBhvr>
                                      <p:to>
                                        <p:strVal val="visible"/>
                                      </p:to>
                                    </p:set>
                                    <p:anim calcmode="lin" valueType="num">
                                      <p:cBhvr>
                                        <p:cTn id="79" dur="1000" fill="hold"/>
                                        <p:tgtEl>
                                          <p:spTgt spid="31">
                                            <p:txEl>
                                              <p:pRg st="0" end="0"/>
                                            </p:txEl>
                                          </p:spTgt>
                                        </p:tgtEl>
                                        <p:attrNameLst>
                                          <p:attrName>ppt_w</p:attrName>
                                        </p:attrNameLst>
                                      </p:cBhvr>
                                      <p:tavLst>
                                        <p:tav tm="0">
                                          <p:val>
                                            <p:fltVal val="0"/>
                                          </p:val>
                                        </p:tav>
                                        <p:tav tm="100000">
                                          <p:val>
                                            <p:strVal val="#ppt_w"/>
                                          </p:val>
                                        </p:tav>
                                      </p:tavLst>
                                    </p:anim>
                                    <p:anim calcmode="lin" valueType="num">
                                      <p:cBhvr>
                                        <p:cTn id="80" dur="1000" fill="hold"/>
                                        <p:tgtEl>
                                          <p:spTgt spid="31">
                                            <p:txEl>
                                              <p:pRg st="0" end="0"/>
                                            </p:txEl>
                                          </p:spTgt>
                                        </p:tgtEl>
                                        <p:attrNameLst>
                                          <p:attrName>ppt_h</p:attrName>
                                        </p:attrNameLst>
                                      </p:cBhvr>
                                      <p:tavLst>
                                        <p:tav tm="0">
                                          <p:val>
                                            <p:fltVal val="0"/>
                                          </p:val>
                                        </p:tav>
                                        <p:tav tm="100000">
                                          <p:val>
                                            <p:strVal val="#ppt_h"/>
                                          </p:val>
                                        </p:tav>
                                      </p:tavLst>
                                    </p:anim>
                                    <p:anim calcmode="lin" valueType="num">
                                      <p:cBhvr>
                                        <p:cTn id="81" dur="1000" fill="hold"/>
                                        <p:tgtEl>
                                          <p:spTgt spid="31">
                                            <p:txEl>
                                              <p:pRg st="0" end="0"/>
                                            </p:txEl>
                                          </p:spTgt>
                                        </p:tgtEl>
                                        <p:attrNameLst>
                                          <p:attrName>style.rotation</p:attrName>
                                        </p:attrNameLst>
                                      </p:cBhvr>
                                      <p:tavLst>
                                        <p:tav tm="0">
                                          <p:val>
                                            <p:fltVal val="90"/>
                                          </p:val>
                                        </p:tav>
                                        <p:tav tm="100000">
                                          <p:val>
                                            <p:fltVal val="0"/>
                                          </p:val>
                                        </p:tav>
                                      </p:tavLst>
                                    </p:anim>
                                    <p:animEffect transition="in" filter="fade">
                                      <p:cBhvr>
                                        <p:cTn id="82" dur="1000"/>
                                        <p:tgtEl>
                                          <p:spTgt spid="31">
                                            <p:txEl>
                                              <p:pRg st="0" end="0"/>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nodeType="click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p:cTn id="87" dur="1000" fill="hold"/>
                                        <p:tgtEl>
                                          <p:spTgt spid="22"/>
                                        </p:tgtEl>
                                        <p:attrNameLst>
                                          <p:attrName>ppt_w</p:attrName>
                                        </p:attrNameLst>
                                      </p:cBhvr>
                                      <p:tavLst>
                                        <p:tav tm="0">
                                          <p:val>
                                            <p:fltVal val="0"/>
                                          </p:val>
                                        </p:tav>
                                        <p:tav tm="100000">
                                          <p:val>
                                            <p:strVal val="#ppt_w"/>
                                          </p:val>
                                        </p:tav>
                                      </p:tavLst>
                                    </p:anim>
                                    <p:anim calcmode="lin" valueType="num">
                                      <p:cBhvr>
                                        <p:cTn id="88" dur="1000" fill="hold"/>
                                        <p:tgtEl>
                                          <p:spTgt spid="22"/>
                                        </p:tgtEl>
                                        <p:attrNameLst>
                                          <p:attrName>ppt_h</p:attrName>
                                        </p:attrNameLst>
                                      </p:cBhvr>
                                      <p:tavLst>
                                        <p:tav tm="0">
                                          <p:val>
                                            <p:fltVal val="0"/>
                                          </p:val>
                                        </p:tav>
                                        <p:tav tm="100000">
                                          <p:val>
                                            <p:strVal val="#ppt_h"/>
                                          </p:val>
                                        </p:tav>
                                      </p:tavLst>
                                    </p:anim>
                                    <p:anim calcmode="lin" valueType="num">
                                      <p:cBhvr>
                                        <p:cTn id="89" dur="1000" fill="hold"/>
                                        <p:tgtEl>
                                          <p:spTgt spid="22"/>
                                        </p:tgtEl>
                                        <p:attrNameLst>
                                          <p:attrName>style.rotation</p:attrName>
                                        </p:attrNameLst>
                                      </p:cBhvr>
                                      <p:tavLst>
                                        <p:tav tm="0">
                                          <p:val>
                                            <p:fltVal val="90"/>
                                          </p:val>
                                        </p:tav>
                                        <p:tav tm="100000">
                                          <p:val>
                                            <p:fltVal val="0"/>
                                          </p:val>
                                        </p:tav>
                                      </p:tavLst>
                                    </p:anim>
                                    <p:animEffect transition="in" filter="fade">
                                      <p:cBhvr>
                                        <p:cTn id="90" dur="1000"/>
                                        <p:tgtEl>
                                          <p:spTgt spid="22"/>
                                        </p:tgtEl>
                                      </p:cBhvr>
                                    </p:animEffect>
                                  </p:childTnLst>
                                </p:cTn>
                              </p:par>
                              <p:par>
                                <p:cTn id="91" presetID="31" presetClass="entr" presetSubtype="0" fill="hold" nodeType="withEffect">
                                  <p:stCondLst>
                                    <p:cond delay="0"/>
                                  </p:stCondLst>
                                  <p:childTnLst>
                                    <p:set>
                                      <p:cBhvr>
                                        <p:cTn id="92" dur="1" fill="hold">
                                          <p:stCondLst>
                                            <p:cond delay="0"/>
                                          </p:stCondLst>
                                        </p:cTn>
                                        <p:tgtEl>
                                          <p:spTgt spid="32">
                                            <p:txEl>
                                              <p:pRg st="0" end="0"/>
                                            </p:txEl>
                                          </p:spTgt>
                                        </p:tgtEl>
                                        <p:attrNameLst>
                                          <p:attrName>style.visibility</p:attrName>
                                        </p:attrNameLst>
                                      </p:cBhvr>
                                      <p:to>
                                        <p:strVal val="visible"/>
                                      </p:to>
                                    </p:set>
                                    <p:anim calcmode="lin" valueType="num">
                                      <p:cBhvr>
                                        <p:cTn id="93" dur="10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94" dur="1000" fill="hold"/>
                                        <p:tgtEl>
                                          <p:spTgt spid="32">
                                            <p:txEl>
                                              <p:pRg st="0" end="0"/>
                                            </p:txEl>
                                          </p:spTgt>
                                        </p:tgtEl>
                                        <p:attrNameLst>
                                          <p:attrName>ppt_h</p:attrName>
                                        </p:attrNameLst>
                                      </p:cBhvr>
                                      <p:tavLst>
                                        <p:tav tm="0">
                                          <p:val>
                                            <p:fltVal val="0"/>
                                          </p:val>
                                        </p:tav>
                                        <p:tav tm="100000">
                                          <p:val>
                                            <p:strVal val="#ppt_h"/>
                                          </p:val>
                                        </p:tav>
                                      </p:tavLst>
                                    </p:anim>
                                    <p:anim calcmode="lin" valueType="num">
                                      <p:cBhvr>
                                        <p:cTn id="95" dur="1000" fill="hold"/>
                                        <p:tgtEl>
                                          <p:spTgt spid="32">
                                            <p:txEl>
                                              <p:pRg st="0" end="0"/>
                                            </p:txEl>
                                          </p:spTgt>
                                        </p:tgtEl>
                                        <p:attrNameLst>
                                          <p:attrName>style.rotation</p:attrName>
                                        </p:attrNameLst>
                                      </p:cBhvr>
                                      <p:tavLst>
                                        <p:tav tm="0">
                                          <p:val>
                                            <p:fltVal val="90"/>
                                          </p:val>
                                        </p:tav>
                                        <p:tav tm="100000">
                                          <p:val>
                                            <p:fltVal val="0"/>
                                          </p:val>
                                        </p:tav>
                                      </p:tavLst>
                                    </p:anim>
                                    <p:animEffect transition="in" filter="fade">
                                      <p:cBhvr>
                                        <p:cTn id="96" dur="1000"/>
                                        <p:tgtEl>
                                          <p:spTgt spid="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97" fill="hold" display="0">
                  <p:stCondLst>
                    <p:cond delay="indefinite"/>
                  </p:stCondLst>
                  <p:endCondLst>
                    <p:cond evt="onStopAudio" delay="0">
                      <p:tgtEl>
                        <p:sldTgt/>
                      </p:tgtEl>
                    </p:cond>
                  </p:endCondLst>
                </p:cTn>
                <p:tgtEl>
                  <p:spTgt spid="33"/>
                </p:tgtEl>
              </p:cMediaNode>
            </p:audio>
          </p:childTnLst>
        </p:cTn>
      </p:par>
    </p:tnLst>
    <p:bldLst>
      <p:bldP spid="27" grpId="0"/>
      <p:bldP spid="2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3282B-CE7B-2299-C129-C5911BC6CFD5}"/>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A02A02D6-79C3-E251-53C9-496E6A32F03A}"/>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CD91BA49-1808-6522-126E-7615742FB7FB}"/>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3A9A9BF9-B0BB-541F-3279-BD8F9BBFA6BB}"/>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26</a:t>
            </a:fld>
            <a:endParaRPr lang="nl-BE" dirty="0"/>
          </a:p>
        </p:txBody>
      </p:sp>
      <p:sp>
        <p:nvSpPr>
          <p:cNvPr id="9" name="Title 1">
            <a:extLst>
              <a:ext uri="{FF2B5EF4-FFF2-40B4-BE49-F238E27FC236}">
                <a16:creationId xmlns:a16="http://schemas.microsoft.com/office/drawing/2014/main" id="{65D7BFE2-3CA3-92F5-1EF4-2F8174ABC642}"/>
              </a:ext>
            </a:extLst>
          </p:cNvPr>
          <p:cNvSpPr txBox="1">
            <a:spLocks/>
          </p:cNvSpPr>
          <p:nvPr/>
        </p:nvSpPr>
        <p:spPr>
          <a:xfrm>
            <a:off x="5477691" y="968994"/>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Oefening</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7C43BC64-D5C4-E544-31EE-7A6667C6AC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B1047879-9720-5FF4-0124-7CFE010AA53F}"/>
              </a:ext>
            </a:extLst>
          </p:cNvPr>
          <p:cNvSpPr txBox="1"/>
          <p:nvPr/>
        </p:nvSpPr>
        <p:spPr>
          <a:xfrm>
            <a:off x="612010" y="1557287"/>
            <a:ext cx="8315421" cy="923330"/>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sym typeface="Wingdings" panose="05000000000000000000" pitchFamily="2" charset="2"/>
              </a:rPr>
              <a:t>4.   Maak een ontwerp in </a:t>
            </a:r>
            <a:r>
              <a:rPr lang="nl-NL" b="1" dirty="0" err="1">
                <a:latin typeface="Poppins" panose="00000500000000000000" pitchFamily="2" charset="0"/>
                <a:cs typeface="Poppins" panose="00000500000000000000" pitchFamily="2" charset="0"/>
                <a:sym typeface="Wingdings" panose="05000000000000000000" pitchFamily="2" charset="2"/>
              </a:rPr>
              <a:t>Canva</a:t>
            </a:r>
            <a:endParaRPr lang="nl-NL" b="1" dirty="0">
              <a:latin typeface="Poppins" panose="00000500000000000000" pitchFamily="2" charset="0"/>
              <a:cs typeface="Poppins" panose="00000500000000000000" pitchFamily="2" charset="0"/>
              <a:sym typeface="Wingdings" panose="05000000000000000000" pitchFamily="2" charset="2"/>
            </a:endParaRPr>
          </a:p>
          <a:p>
            <a:pPr marL="285750" indent="-285750">
              <a:buFont typeface="Wingdings" panose="05000000000000000000" pitchFamily="2" charset="2"/>
              <a:buChar char="à"/>
            </a:pPr>
            <a:r>
              <a:rPr lang="nl-NL" dirty="0">
                <a:latin typeface="Poppins" panose="00000500000000000000" pitchFamily="2" charset="0"/>
                <a:cs typeface="Poppins" panose="00000500000000000000" pitchFamily="2" charset="0"/>
                <a:sym typeface="Wingdings" panose="05000000000000000000" pitchFamily="2" charset="2"/>
              </a:rPr>
              <a:t>Facebook en Instagram </a:t>
            </a:r>
          </a:p>
          <a:p>
            <a:pPr marL="285750" indent="-285750">
              <a:buFont typeface="Wingdings" panose="05000000000000000000" pitchFamily="2" charset="2"/>
              <a:buChar char="à"/>
            </a:pPr>
            <a:r>
              <a:rPr lang="nl-NL" dirty="0">
                <a:latin typeface="Poppins" panose="00000500000000000000" pitchFamily="2" charset="0"/>
                <a:cs typeface="Poppins" panose="00000500000000000000" pitchFamily="2" charset="0"/>
                <a:sym typeface="Wingdings" panose="05000000000000000000" pitchFamily="2" charset="2"/>
              </a:rPr>
              <a:t>Kies zelf welke vorm het best bij het kanaal en je boodschap past.</a:t>
            </a:r>
          </a:p>
        </p:txBody>
      </p:sp>
      <p:pic>
        <p:nvPicPr>
          <p:cNvPr id="7" name="Afbeelding 6">
            <a:extLst>
              <a:ext uri="{FF2B5EF4-FFF2-40B4-BE49-F238E27FC236}">
                <a16:creationId xmlns:a16="http://schemas.microsoft.com/office/drawing/2014/main" id="{87CF5CF1-599A-F2F7-3D6B-6EEC4B05BB12}"/>
              </a:ext>
            </a:extLst>
          </p:cNvPr>
          <p:cNvPicPr>
            <a:picLocks noChangeAspect="1"/>
          </p:cNvPicPr>
          <p:nvPr/>
        </p:nvPicPr>
        <p:blipFill>
          <a:blip r:embed="rId6"/>
          <a:stretch>
            <a:fillRect/>
          </a:stretch>
        </p:blipFill>
        <p:spPr>
          <a:xfrm>
            <a:off x="7192847" y="1755206"/>
            <a:ext cx="4999153" cy="5102794"/>
          </a:xfrm>
          <a:prstGeom prst="rect">
            <a:avLst/>
          </a:prstGeom>
        </p:spPr>
      </p:pic>
      <p:sp>
        <p:nvSpPr>
          <p:cNvPr id="23" name="Tekstvak 22">
            <a:extLst>
              <a:ext uri="{FF2B5EF4-FFF2-40B4-BE49-F238E27FC236}">
                <a16:creationId xmlns:a16="http://schemas.microsoft.com/office/drawing/2014/main" id="{E817CE6D-B026-F972-CCB8-C4EC55BE16BB}"/>
              </a:ext>
            </a:extLst>
          </p:cNvPr>
          <p:cNvSpPr txBox="1"/>
          <p:nvPr/>
        </p:nvSpPr>
        <p:spPr>
          <a:xfrm>
            <a:off x="3986101" y="6489387"/>
            <a:ext cx="3948363" cy="369332"/>
          </a:xfrm>
          <a:prstGeom prst="rect">
            <a:avLst/>
          </a:prstGeom>
          <a:noFill/>
        </p:spPr>
        <p:txBody>
          <a:bodyPr wrap="square">
            <a:spAutoFit/>
          </a:bodyPr>
          <a:lstStyle/>
          <a:p>
            <a:r>
              <a:rPr lang="nl-NL" dirty="0">
                <a:latin typeface="Poppins" panose="00000500000000000000" pitchFamily="2" charset="0"/>
                <a:cs typeface="Poppins" panose="00000500000000000000" pitchFamily="2" charset="0"/>
              </a:rPr>
              <a:t>Voorbeeld op de volgende dia</a:t>
            </a:r>
          </a:p>
        </p:txBody>
      </p:sp>
      <p:pic>
        <p:nvPicPr>
          <p:cNvPr id="6" name="Audio 5">
            <a:extLst>
              <a:ext uri="{FF2B5EF4-FFF2-40B4-BE49-F238E27FC236}">
                <a16:creationId xmlns:a16="http://schemas.microsoft.com/office/drawing/2014/main" id="{159F7D97-009C-9FBE-1D17-99F0B734592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810571793"/>
      </p:ext>
    </p:extLst>
  </p:cSld>
  <p:clrMapOvr>
    <a:masterClrMapping/>
  </p:clrMapOvr>
  <mc:AlternateContent xmlns:mc="http://schemas.openxmlformats.org/markup-compatibility/2006" xmlns:p14="http://schemas.microsoft.com/office/powerpoint/2010/main">
    <mc:Choice Requires="p14">
      <p:transition spd="slow" p14:dur="2000" advTm="28615"/>
    </mc:Choice>
    <mc:Fallback xmlns="">
      <p:transition spd="slow" advTm="286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D1C14-A324-29A2-0311-DE0CF90F5A81}"/>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0732C417-2DCC-A255-ED1F-754C6BD42582}"/>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487561E7-B2F1-DC5C-579E-16A105C810E1}"/>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DDDB8D25-0CFA-2BBE-500E-05F469E0F86E}"/>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27</a:t>
            </a:fld>
            <a:endParaRPr lang="nl-BE" dirty="0"/>
          </a:p>
        </p:txBody>
      </p:sp>
      <p:sp>
        <p:nvSpPr>
          <p:cNvPr id="9" name="Title 1">
            <a:extLst>
              <a:ext uri="{FF2B5EF4-FFF2-40B4-BE49-F238E27FC236}">
                <a16:creationId xmlns:a16="http://schemas.microsoft.com/office/drawing/2014/main" id="{16ABBBAA-CB87-C81B-D733-39332115BACA}"/>
              </a:ext>
            </a:extLst>
          </p:cNvPr>
          <p:cNvSpPr txBox="1">
            <a:spLocks/>
          </p:cNvSpPr>
          <p:nvPr/>
        </p:nvSpPr>
        <p:spPr>
          <a:xfrm>
            <a:off x="5477691" y="968994"/>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Oefening</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1222104D-BA67-8CA3-F6CA-8F647A9C92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6692CE3A-F2CF-75B0-D181-83104C84C8B6}"/>
              </a:ext>
            </a:extLst>
          </p:cNvPr>
          <p:cNvSpPr txBox="1"/>
          <p:nvPr/>
        </p:nvSpPr>
        <p:spPr>
          <a:xfrm>
            <a:off x="612010" y="1557287"/>
            <a:ext cx="8315421" cy="369332"/>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sym typeface="Wingdings" panose="05000000000000000000" pitchFamily="2" charset="2"/>
              </a:rPr>
              <a:t>Facebook</a:t>
            </a:r>
          </a:p>
        </p:txBody>
      </p:sp>
      <p:pic>
        <p:nvPicPr>
          <p:cNvPr id="7" name="Afbeelding 6">
            <a:extLst>
              <a:ext uri="{FF2B5EF4-FFF2-40B4-BE49-F238E27FC236}">
                <a16:creationId xmlns:a16="http://schemas.microsoft.com/office/drawing/2014/main" id="{C61315B5-7094-BC86-5EAB-9DB7680B913E}"/>
              </a:ext>
            </a:extLst>
          </p:cNvPr>
          <p:cNvPicPr>
            <a:picLocks noChangeAspect="1"/>
          </p:cNvPicPr>
          <p:nvPr/>
        </p:nvPicPr>
        <p:blipFill>
          <a:blip r:embed="rId7"/>
          <a:stretch>
            <a:fillRect/>
          </a:stretch>
        </p:blipFill>
        <p:spPr>
          <a:xfrm>
            <a:off x="7192847" y="1755206"/>
            <a:ext cx="4999153" cy="5102794"/>
          </a:xfrm>
          <a:prstGeom prst="rect">
            <a:avLst/>
          </a:prstGeom>
        </p:spPr>
      </p:pic>
      <p:pic>
        <p:nvPicPr>
          <p:cNvPr id="4" name="Afbeelding 3">
            <a:extLst>
              <a:ext uri="{FF2B5EF4-FFF2-40B4-BE49-F238E27FC236}">
                <a16:creationId xmlns:a16="http://schemas.microsoft.com/office/drawing/2014/main" id="{3BFCF97F-2C17-6641-92C5-25FD84A928F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2010" y="2198287"/>
            <a:ext cx="4216632" cy="4216632"/>
          </a:xfrm>
          <a:prstGeom prst="rect">
            <a:avLst/>
          </a:prstGeom>
        </p:spPr>
      </p:pic>
      <p:sp>
        <p:nvSpPr>
          <p:cNvPr id="11" name="Tekstvak 10">
            <a:extLst>
              <a:ext uri="{FF2B5EF4-FFF2-40B4-BE49-F238E27FC236}">
                <a16:creationId xmlns:a16="http://schemas.microsoft.com/office/drawing/2014/main" id="{E223B686-0F6E-45A2-B7D4-0A57238C76F3}"/>
              </a:ext>
            </a:extLst>
          </p:cNvPr>
          <p:cNvSpPr txBox="1"/>
          <p:nvPr/>
        </p:nvSpPr>
        <p:spPr>
          <a:xfrm>
            <a:off x="5856938" y="3106274"/>
            <a:ext cx="5767166" cy="2400657"/>
          </a:xfrm>
          <a:prstGeom prst="rect">
            <a:avLst/>
          </a:prstGeom>
          <a:solidFill>
            <a:srgbClr val="E91D24"/>
          </a:solidFill>
        </p:spPr>
        <p:txBody>
          <a:bodyPr wrap="square">
            <a:spAutoFit/>
          </a:bodyPr>
          <a:lstStyle/>
          <a:p>
            <a:r>
              <a:rPr lang="nl-NL" sz="1500" b="1" dirty="0">
                <a:solidFill>
                  <a:schemeClr val="bg1"/>
                </a:solidFill>
                <a:latin typeface="Poppins" panose="00000500000000000000" pitchFamily="2" charset="0"/>
                <a:cs typeface="Poppins" panose="00000500000000000000" pitchFamily="2" charset="0"/>
              </a:rPr>
              <a:t>Praktische informatie:</a:t>
            </a:r>
          </a:p>
          <a:p>
            <a:r>
              <a:rPr lang="nl-NL" sz="1500" u="sng" dirty="0">
                <a:solidFill>
                  <a:schemeClr val="bg1"/>
                </a:solidFill>
                <a:latin typeface="Poppins" panose="00000500000000000000" pitchFamily="2" charset="0"/>
                <a:cs typeface="Poppins" panose="00000500000000000000" pitchFamily="2" charset="0"/>
              </a:rPr>
              <a:t>Wat?</a:t>
            </a:r>
            <a:r>
              <a:rPr lang="nl-NL" sz="1500" dirty="0">
                <a:solidFill>
                  <a:schemeClr val="bg1"/>
                </a:solidFill>
                <a:latin typeface="Poppins" panose="00000500000000000000" pitchFamily="2" charset="0"/>
                <a:cs typeface="Poppins" panose="00000500000000000000" pitchFamily="2" charset="0"/>
              </a:rPr>
              <a:t> Gratis </a:t>
            </a:r>
            <a:r>
              <a:rPr lang="nl-NL" sz="1500" dirty="0" err="1">
                <a:solidFill>
                  <a:schemeClr val="bg1"/>
                </a:solidFill>
                <a:latin typeface="Poppins" panose="00000500000000000000" pitchFamily="2" charset="0"/>
                <a:cs typeface="Poppins" panose="00000500000000000000" pitchFamily="2" charset="0"/>
              </a:rPr>
              <a:t>initiatieles</a:t>
            </a:r>
            <a:r>
              <a:rPr lang="nl-NL" sz="1500" dirty="0">
                <a:solidFill>
                  <a:schemeClr val="bg1"/>
                </a:solidFill>
                <a:latin typeface="Poppins" panose="00000500000000000000" pitchFamily="2" charset="0"/>
                <a:cs typeface="Poppins" panose="00000500000000000000" pitchFamily="2" charset="0"/>
              </a:rPr>
              <a:t> </a:t>
            </a:r>
          </a:p>
          <a:p>
            <a:r>
              <a:rPr lang="nl-NL" sz="1500" u="sng" dirty="0">
                <a:solidFill>
                  <a:schemeClr val="bg1"/>
                </a:solidFill>
                <a:latin typeface="Poppins" panose="00000500000000000000" pitchFamily="2" charset="0"/>
                <a:cs typeface="Poppins" panose="00000500000000000000" pitchFamily="2" charset="0"/>
              </a:rPr>
              <a:t>Voor wie?</a:t>
            </a:r>
            <a:r>
              <a:rPr lang="nl-NL" sz="1500" dirty="0">
                <a:solidFill>
                  <a:schemeClr val="bg1"/>
                </a:solidFill>
                <a:latin typeface="Poppins" panose="00000500000000000000" pitchFamily="2" charset="0"/>
                <a:cs typeface="Poppins" panose="00000500000000000000" pitchFamily="2" charset="0"/>
              </a:rPr>
              <a:t> 6–16 jaar </a:t>
            </a:r>
          </a:p>
          <a:p>
            <a:r>
              <a:rPr lang="nl-NL" sz="1500" u="sng" dirty="0">
                <a:solidFill>
                  <a:schemeClr val="bg1"/>
                </a:solidFill>
                <a:latin typeface="Poppins" panose="00000500000000000000" pitchFamily="2" charset="0"/>
                <a:cs typeface="Poppins" panose="00000500000000000000" pitchFamily="2" charset="0"/>
              </a:rPr>
              <a:t>Wanneer?</a:t>
            </a:r>
            <a:r>
              <a:rPr lang="nl-NL" sz="1500" dirty="0">
                <a:solidFill>
                  <a:schemeClr val="bg1"/>
                </a:solidFill>
                <a:latin typeface="Poppins" panose="00000500000000000000" pitchFamily="2" charset="0"/>
                <a:cs typeface="Poppins" panose="00000500000000000000" pitchFamily="2" charset="0"/>
              </a:rPr>
              <a:t> Zaterdag 24 oktober 2026 &amp; 14u–15u30 Sporthal </a:t>
            </a:r>
            <a:r>
              <a:rPr lang="nl-NL" sz="1500" u="sng" dirty="0">
                <a:solidFill>
                  <a:schemeClr val="bg1"/>
                </a:solidFill>
                <a:latin typeface="Poppins" panose="00000500000000000000" pitchFamily="2" charset="0"/>
                <a:cs typeface="Poppins" panose="00000500000000000000" pitchFamily="2" charset="0"/>
              </a:rPr>
              <a:t>Waar?</a:t>
            </a:r>
            <a:r>
              <a:rPr lang="nl-NL" sz="1500" dirty="0">
                <a:solidFill>
                  <a:schemeClr val="bg1"/>
                </a:solidFill>
                <a:latin typeface="Poppins" panose="00000500000000000000" pitchFamily="2" charset="0"/>
                <a:cs typeface="Poppins" panose="00000500000000000000" pitchFamily="2" charset="0"/>
              </a:rPr>
              <a:t> Sporthal Karate – </a:t>
            </a:r>
            <a:r>
              <a:rPr lang="nl-NL" sz="1500" dirty="0" err="1">
                <a:solidFill>
                  <a:schemeClr val="bg1"/>
                </a:solidFill>
                <a:latin typeface="Poppins" panose="00000500000000000000" pitchFamily="2" charset="0"/>
                <a:cs typeface="Poppins" panose="00000500000000000000" pitchFamily="2" charset="0"/>
              </a:rPr>
              <a:t>Burst</a:t>
            </a:r>
            <a:r>
              <a:rPr lang="nl-NL" sz="1500" dirty="0">
                <a:solidFill>
                  <a:schemeClr val="bg1"/>
                </a:solidFill>
                <a:latin typeface="Poppins" panose="00000500000000000000" pitchFamily="2" charset="0"/>
                <a:cs typeface="Poppins" panose="00000500000000000000" pitchFamily="2" charset="0"/>
              </a:rPr>
              <a:t> </a:t>
            </a:r>
          </a:p>
          <a:p>
            <a:endParaRPr lang="nl-NL" sz="1500" dirty="0">
              <a:solidFill>
                <a:schemeClr val="bg1"/>
              </a:solidFill>
              <a:latin typeface="Poppins" panose="00000500000000000000" pitchFamily="2" charset="0"/>
              <a:cs typeface="Poppins" panose="00000500000000000000" pitchFamily="2" charset="0"/>
            </a:endParaRPr>
          </a:p>
          <a:p>
            <a:r>
              <a:rPr lang="nl-NL" sz="1500" dirty="0">
                <a:solidFill>
                  <a:schemeClr val="bg1"/>
                </a:solidFill>
                <a:latin typeface="Poppins" panose="00000500000000000000" pitchFamily="2" charset="0"/>
                <a:cs typeface="Poppins" panose="00000500000000000000" pitchFamily="2" charset="0"/>
              </a:rPr>
              <a:t>= informatiever en doorverwijzend</a:t>
            </a:r>
          </a:p>
          <a:p>
            <a:endParaRPr lang="nl-NL" sz="1500" dirty="0">
              <a:solidFill>
                <a:schemeClr val="bg1"/>
              </a:solidFill>
              <a:latin typeface="Poppins" panose="00000500000000000000" pitchFamily="2" charset="0"/>
              <a:cs typeface="Poppins" panose="00000500000000000000" pitchFamily="2" charset="0"/>
            </a:endParaRPr>
          </a:p>
          <a:p>
            <a:r>
              <a:rPr lang="nl-NL" sz="1500" dirty="0">
                <a:solidFill>
                  <a:schemeClr val="bg1"/>
                </a:solidFill>
                <a:latin typeface="Poppins" panose="00000500000000000000" pitchFamily="2" charset="0"/>
                <a:cs typeface="Poppins" panose="00000500000000000000" pitchFamily="2" charset="0"/>
                <a:sym typeface="Wingdings" panose="05000000000000000000" pitchFamily="2" charset="2"/>
              </a:rPr>
              <a:t> plezier, interactie, kinderen en karate onmiddellijk zichtbaar</a:t>
            </a:r>
            <a:endParaRPr lang="nl-NL" sz="1500" dirty="0">
              <a:solidFill>
                <a:schemeClr val="bg1"/>
              </a:solidFill>
              <a:latin typeface="Poppins" panose="00000500000000000000" pitchFamily="2" charset="0"/>
              <a:cs typeface="Poppins" panose="00000500000000000000" pitchFamily="2" charset="0"/>
            </a:endParaRPr>
          </a:p>
        </p:txBody>
      </p:sp>
      <p:sp>
        <p:nvSpPr>
          <p:cNvPr id="12" name="Pijl: rechts 11">
            <a:extLst>
              <a:ext uri="{FF2B5EF4-FFF2-40B4-BE49-F238E27FC236}">
                <a16:creationId xmlns:a16="http://schemas.microsoft.com/office/drawing/2014/main" id="{6026A3D2-D6A6-A9E4-9992-8C11685B02F4}"/>
              </a:ext>
            </a:extLst>
          </p:cNvPr>
          <p:cNvSpPr/>
          <p:nvPr/>
        </p:nvSpPr>
        <p:spPr>
          <a:xfrm>
            <a:off x="4907313" y="4017845"/>
            <a:ext cx="870954" cy="577516"/>
          </a:xfrm>
          <a:prstGeom prst="rightArrow">
            <a:avLst/>
          </a:prstGeom>
          <a:solidFill>
            <a:srgbClr val="E91D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4" name="Audio 13">
            <a:extLst>
              <a:ext uri="{FF2B5EF4-FFF2-40B4-BE49-F238E27FC236}">
                <a16:creationId xmlns:a16="http://schemas.microsoft.com/office/drawing/2014/main" id="{35D18240-3794-2E3A-E5E2-6E634C549ABF}"/>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2686279649"/>
      </p:ext>
    </p:extLst>
  </p:cSld>
  <p:clrMapOvr>
    <a:masterClrMapping/>
  </p:clrMapOvr>
  <mc:AlternateContent xmlns:mc="http://schemas.openxmlformats.org/markup-compatibility/2006" xmlns:p14="http://schemas.microsoft.com/office/powerpoint/2010/main">
    <mc:Choice Requires="p14">
      <p:transition spd="slow" p14:dur="2000" advTm="7178"/>
    </mc:Choice>
    <mc:Fallback xmlns="">
      <p:transition spd="slow" advTm="71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47"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4"/>
                </p:tgtEl>
              </p:cMediaNode>
            </p:audio>
          </p:childTnLst>
        </p:cTn>
      </p:par>
    </p:tnLst>
    <p:bldLst>
      <p:bldP spid="11" grpId="0" animBg="1"/>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CCB53-DD6D-9231-89B7-877D7428A0CA}"/>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1BEDA3F2-D6F0-F8E3-1748-8A13FE43B4ED}"/>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F554A4D9-6CA1-E275-8806-DA2E71E051F8}"/>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C32F5A10-233E-48B7-442D-E6B7B23AA6F3}"/>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28</a:t>
            </a:fld>
            <a:endParaRPr lang="nl-BE" dirty="0"/>
          </a:p>
        </p:txBody>
      </p:sp>
      <p:sp>
        <p:nvSpPr>
          <p:cNvPr id="9" name="Title 1">
            <a:extLst>
              <a:ext uri="{FF2B5EF4-FFF2-40B4-BE49-F238E27FC236}">
                <a16:creationId xmlns:a16="http://schemas.microsoft.com/office/drawing/2014/main" id="{25D24B35-576C-96A5-7F55-368D8B0C9950}"/>
              </a:ext>
            </a:extLst>
          </p:cNvPr>
          <p:cNvSpPr txBox="1">
            <a:spLocks/>
          </p:cNvSpPr>
          <p:nvPr/>
        </p:nvSpPr>
        <p:spPr>
          <a:xfrm>
            <a:off x="5477691" y="968994"/>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Oefening</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8E23C96A-CC9B-E992-765E-048BE87C639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614A3CD0-31FB-2778-EF73-0F46666E2C67}"/>
              </a:ext>
            </a:extLst>
          </p:cNvPr>
          <p:cNvSpPr txBox="1"/>
          <p:nvPr/>
        </p:nvSpPr>
        <p:spPr>
          <a:xfrm>
            <a:off x="612010" y="1557287"/>
            <a:ext cx="8315421" cy="646331"/>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sym typeface="Wingdings" panose="05000000000000000000" pitchFamily="2" charset="2"/>
              </a:rPr>
              <a:t>Instagram</a:t>
            </a:r>
          </a:p>
          <a:p>
            <a:r>
              <a:rPr lang="nl-NL" dirty="0">
                <a:latin typeface="Poppins" panose="00000500000000000000" pitchFamily="2" charset="0"/>
                <a:cs typeface="Poppins" panose="00000500000000000000" pitchFamily="2" charset="0"/>
                <a:sym typeface="Wingdings" panose="05000000000000000000" pitchFamily="2" charset="2"/>
              </a:rPr>
              <a:t> Carrousel </a:t>
            </a:r>
          </a:p>
        </p:txBody>
      </p:sp>
      <p:pic>
        <p:nvPicPr>
          <p:cNvPr id="7" name="Afbeelding 6">
            <a:extLst>
              <a:ext uri="{FF2B5EF4-FFF2-40B4-BE49-F238E27FC236}">
                <a16:creationId xmlns:a16="http://schemas.microsoft.com/office/drawing/2014/main" id="{C21EA847-2BD5-8780-4C90-C49A94265AB4}"/>
              </a:ext>
            </a:extLst>
          </p:cNvPr>
          <p:cNvPicPr>
            <a:picLocks noChangeAspect="1"/>
          </p:cNvPicPr>
          <p:nvPr/>
        </p:nvPicPr>
        <p:blipFill>
          <a:blip r:embed="rId7"/>
          <a:stretch>
            <a:fillRect/>
          </a:stretch>
        </p:blipFill>
        <p:spPr>
          <a:xfrm>
            <a:off x="7192847" y="1755206"/>
            <a:ext cx="4999153" cy="5102794"/>
          </a:xfrm>
          <a:prstGeom prst="rect">
            <a:avLst/>
          </a:prstGeom>
        </p:spPr>
      </p:pic>
      <p:sp>
        <p:nvSpPr>
          <p:cNvPr id="12" name="Pijl: rechts 11">
            <a:extLst>
              <a:ext uri="{FF2B5EF4-FFF2-40B4-BE49-F238E27FC236}">
                <a16:creationId xmlns:a16="http://schemas.microsoft.com/office/drawing/2014/main" id="{D6E3AD0B-5C7E-DE4C-B3D2-07506087274A}"/>
              </a:ext>
            </a:extLst>
          </p:cNvPr>
          <p:cNvSpPr/>
          <p:nvPr/>
        </p:nvSpPr>
        <p:spPr>
          <a:xfrm>
            <a:off x="86418" y="5682841"/>
            <a:ext cx="575825" cy="369394"/>
          </a:xfrm>
          <a:prstGeom prst="rightArrow">
            <a:avLst/>
          </a:prstGeom>
          <a:solidFill>
            <a:srgbClr val="E91D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pic>
        <p:nvPicPr>
          <p:cNvPr id="5" name="Afbeelding 4">
            <a:extLst>
              <a:ext uri="{FF2B5EF4-FFF2-40B4-BE49-F238E27FC236}">
                <a16:creationId xmlns:a16="http://schemas.microsoft.com/office/drawing/2014/main" id="{1C6A2602-ADD5-9446-7E61-606090A9530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3999" y="2361161"/>
            <a:ext cx="3071837" cy="3071837"/>
          </a:xfrm>
          <a:prstGeom prst="rect">
            <a:avLst/>
          </a:prstGeom>
        </p:spPr>
      </p:pic>
      <p:pic>
        <p:nvPicPr>
          <p:cNvPr id="14" name="Afbeelding 13">
            <a:extLst>
              <a:ext uri="{FF2B5EF4-FFF2-40B4-BE49-F238E27FC236}">
                <a16:creationId xmlns:a16="http://schemas.microsoft.com/office/drawing/2014/main" id="{A6DB6B6D-51A8-A819-BA84-AEC03BFBC4F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682284" y="2361162"/>
            <a:ext cx="3071836" cy="3071836"/>
          </a:xfrm>
          <a:prstGeom prst="rect">
            <a:avLst/>
          </a:prstGeom>
        </p:spPr>
      </p:pic>
      <p:pic>
        <p:nvPicPr>
          <p:cNvPr id="17" name="Afbeelding 16">
            <a:extLst>
              <a:ext uri="{FF2B5EF4-FFF2-40B4-BE49-F238E27FC236}">
                <a16:creationId xmlns:a16="http://schemas.microsoft.com/office/drawing/2014/main" id="{056E3847-4E6C-ECB7-981E-5002FD1C2D7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90568" y="2361160"/>
            <a:ext cx="3071837" cy="3071837"/>
          </a:xfrm>
          <a:prstGeom prst="rect">
            <a:avLst/>
          </a:prstGeom>
        </p:spPr>
      </p:pic>
      <p:sp>
        <p:nvSpPr>
          <p:cNvPr id="24" name="Tekstvak 23">
            <a:extLst>
              <a:ext uri="{FF2B5EF4-FFF2-40B4-BE49-F238E27FC236}">
                <a16:creationId xmlns:a16="http://schemas.microsoft.com/office/drawing/2014/main" id="{E7F86E3D-44F3-2411-C59B-517C2A652060}"/>
              </a:ext>
            </a:extLst>
          </p:cNvPr>
          <p:cNvSpPr txBox="1"/>
          <p:nvPr/>
        </p:nvSpPr>
        <p:spPr>
          <a:xfrm>
            <a:off x="813389" y="5590541"/>
            <a:ext cx="2193056" cy="553998"/>
          </a:xfrm>
          <a:prstGeom prst="rect">
            <a:avLst/>
          </a:prstGeom>
          <a:solidFill>
            <a:srgbClr val="E91D24"/>
          </a:solidFill>
        </p:spPr>
        <p:txBody>
          <a:bodyPr wrap="square">
            <a:spAutoFit/>
          </a:bodyPr>
          <a:lstStyle/>
          <a:p>
            <a:pPr algn="ctr"/>
            <a:r>
              <a:rPr lang="nl-NL" sz="1500" u="sng" dirty="0">
                <a:solidFill>
                  <a:schemeClr val="bg1"/>
                </a:solidFill>
                <a:latin typeface="Poppins" panose="00000500000000000000" pitchFamily="2" charset="0"/>
                <a:cs typeface="Poppins" panose="00000500000000000000" pitchFamily="2" charset="0"/>
              </a:rPr>
              <a:t>Slide 1: </a:t>
            </a:r>
          </a:p>
          <a:p>
            <a:pPr algn="ctr"/>
            <a:r>
              <a:rPr lang="nl-NL" sz="1500" dirty="0">
                <a:solidFill>
                  <a:schemeClr val="bg1"/>
                </a:solidFill>
                <a:latin typeface="Poppins" panose="00000500000000000000" pitchFamily="2" charset="0"/>
                <a:cs typeface="Poppins" panose="00000500000000000000" pitchFamily="2" charset="0"/>
              </a:rPr>
              <a:t>→ trekt de aandacht</a:t>
            </a:r>
          </a:p>
        </p:txBody>
      </p:sp>
      <p:sp>
        <p:nvSpPr>
          <p:cNvPr id="25" name="Tekstvak 24">
            <a:extLst>
              <a:ext uri="{FF2B5EF4-FFF2-40B4-BE49-F238E27FC236}">
                <a16:creationId xmlns:a16="http://schemas.microsoft.com/office/drawing/2014/main" id="{A22A2982-432A-3A21-D210-B4B05AF24730}"/>
              </a:ext>
            </a:extLst>
          </p:cNvPr>
          <p:cNvSpPr txBox="1"/>
          <p:nvPr/>
        </p:nvSpPr>
        <p:spPr>
          <a:xfrm>
            <a:off x="4121674" y="5582387"/>
            <a:ext cx="2193056" cy="1015663"/>
          </a:xfrm>
          <a:prstGeom prst="rect">
            <a:avLst/>
          </a:prstGeom>
          <a:solidFill>
            <a:srgbClr val="E91D24"/>
          </a:solidFill>
        </p:spPr>
        <p:txBody>
          <a:bodyPr wrap="square">
            <a:spAutoFit/>
          </a:bodyPr>
          <a:lstStyle/>
          <a:p>
            <a:pPr algn="ctr"/>
            <a:r>
              <a:rPr lang="nl-NL" sz="1500" u="sng" dirty="0">
                <a:solidFill>
                  <a:schemeClr val="bg1"/>
                </a:solidFill>
                <a:latin typeface="Poppins" panose="00000500000000000000" pitchFamily="2" charset="0"/>
                <a:cs typeface="Poppins" panose="00000500000000000000" pitchFamily="2" charset="0"/>
              </a:rPr>
              <a:t>Slide 2: </a:t>
            </a:r>
          </a:p>
          <a:p>
            <a:pPr algn="ctr"/>
            <a:r>
              <a:rPr lang="nl-NL" sz="1500" dirty="0">
                <a:solidFill>
                  <a:schemeClr val="bg1"/>
                </a:solidFill>
                <a:latin typeface="Poppins" panose="00000500000000000000" pitchFamily="2" charset="0"/>
                <a:cs typeface="Poppins" panose="00000500000000000000" pitchFamily="2" charset="0"/>
              </a:rPr>
              <a:t>→ maakt duidelijk voor wie en </a:t>
            </a:r>
          </a:p>
          <a:p>
            <a:pPr algn="ctr"/>
            <a:r>
              <a:rPr lang="nl-NL" sz="1500" dirty="0">
                <a:solidFill>
                  <a:schemeClr val="bg1"/>
                </a:solidFill>
                <a:latin typeface="Poppins" panose="00000500000000000000" pitchFamily="2" charset="0"/>
                <a:cs typeface="Poppins" panose="00000500000000000000" pitchFamily="2" charset="0"/>
              </a:rPr>
              <a:t>wekt interesse.</a:t>
            </a:r>
          </a:p>
        </p:txBody>
      </p:sp>
      <p:sp>
        <p:nvSpPr>
          <p:cNvPr id="26" name="Tekstvak 25">
            <a:extLst>
              <a:ext uri="{FF2B5EF4-FFF2-40B4-BE49-F238E27FC236}">
                <a16:creationId xmlns:a16="http://schemas.microsoft.com/office/drawing/2014/main" id="{890C644B-9510-FC34-723F-C711F181C2D5}"/>
              </a:ext>
            </a:extLst>
          </p:cNvPr>
          <p:cNvSpPr txBox="1"/>
          <p:nvPr/>
        </p:nvSpPr>
        <p:spPr>
          <a:xfrm>
            <a:off x="7429959" y="5590539"/>
            <a:ext cx="2193056" cy="553998"/>
          </a:xfrm>
          <a:prstGeom prst="rect">
            <a:avLst/>
          </a:prstGeom>
          <a:solidFill>
            <a:srgbClr val="E91D24"/>
          </a:solidFill>
        </p:spPr>
        <p:txBody>
          <a:bodyPr wrap="square">
            <a:spAutoFit/>
          </a:bodyPr>
          <a:lstStyle/>
          <a:p>
            <a:pPr algn="ctr"/>
            <a:r>
              <a:rPr lang="nl-NL" sz="1500" u="sng" dirty="0">
                <a:solidFill>
                  <a:schemeClr val="bg1"/>
                </a:solidFill>
                <a:latin typeface="Poppins" panose="00000500000000000000" pitchFamily="2" charset="0"/>
                <a:cs typeface="Poppins" panose="00000500000000000000" pitchFamily="2" charset="0"/>
              </a:rPr>
              <a:t>Slide 3: </a:t>
            </a:r>
          </a:p>
          <a:p>
            <a:pPr algn="ctr"/>
            <a:r>
              <a:rPr lang="nl-NL" sz="1500" dirty="0">
                <a:solidFill>
                  <a:schemeClr val="bg1"/>
                </a:solidFill>
                <a:latin typeface="Poppins" panose="00000500000000000000" pitchFamily="2" charset="0"/>
                <a:cs typeface="Poppins" panose="00000500000000000000" pitchFamily="2" charset="0"/>
              </a:rPr>
              <a:t>→ call-</a:t>
            </a:r>
            <a:r>
              <a:rPr lang="nl-NL" sz="1500" dirty="0" err="1">
                <a:solidFill>
                  <a:schemeClr val="bg1"/>
                </a:solidFill>
                <a:latin typeface="Poppins" panose="00000500000000000000" pitchFamily="2" charset="0"/>
                <a:cs typeface="Poppins" panose="00000500000000000000" pitchFamily="2" charset="0"/>
              </a:rPr>
              <a:t>to</a:t>
            </a:r>
            <a:r>
              <a:rPr lang="nl-NL" sz="1500" dirty="0">
                <a:solidFill>
                  <a:schemeClr val="bg1"/>
                </a:solidFill>
                <a:latin typeface="Poppins" panose="00000500000000000000" pitchFamily="2" charset="0"/>
                <a:cs typeface="Poppins" panose="00000500000000000000" pitchFamily="2" charset="0"/>
              </a:rPr>
              <a:t>-action</a:t>
            </a:r>
          </a:p>
        </p:txBody>
      </p:sp>
      <p:pic>
        <p:nvPicPr>
          <p:cNvPr id="18" name="Audio 17">
            <a:extLst>
              <a:ext uri="{FF2B5EF4-FFF2-40B4-BE49-F238E27FC236}">
                <a16:creationId xmlns:a16="http://schemas.microsoft.com/office/drawing/2014/main" id="{E49617F7-FFA2-34B9-97D3-ECDCF29895E2}"/>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2306460804"/>
      </p:ext>
    </p:extLst>
  </p:cSld>
  <p:clrMapOvr>
    <a:masterClrMapping/>
  </p:clrMapOvr>
  <mc:AlternateContent xmlns:mc="http://schemas.openxmlformats.org/markup-compatibility/2006" xmlns:p14="http://schemas.microsoft.com/office/powerpoint/2010/main">
    <mc:Choice Requires="p14">
      <p:transition spd="slow" p14:dur="2000" advTm="41493"/>
    </mc:Choice>
    <mc:Fallback xmlns="">
      <p:transition spd="slow" advTm="414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par>
                                <p:cTn id="14" presetID="53" presetClass="entr" presetSubtype="16"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
                                          </p:val>
                                        </p:tav>
                                        <p:tav tm="100000">
                                          <p:val>
                                            <p:strVal val="#ppt_w"/>
                                          </p:val>
                                        </p:tav>
                                      </p:tavLst>
                                    </p:anim>
                                    <p:anim calcmode="lin" valueType="num">
                                      <p:cBhvr>
                                        <p:cTn id="24" dur="500" fill="hold"/>
                                        <p:tgtEl>
                                          <p:spTgt spid="25"/>
                                        </p:tgtEl>
                                        <p:attrNameLst>
                                          <p:attrName>ppt_h</p:attrName>
                                        </p:attrNameLst>
                                      </p:cBhvr>
                                      <p:tavLst>
                                        <p:tav tm="0">
                                          <p:val>
                                            <p:fltVal val="0"/>
                                          </p:val>
                                        </p:tav>
                                        <p:tav tm="100000">
                                          <p:val>
                                            <p:strVal val="#ppt_h"/>
                                          </p:val>
                                        </p:tav>
                                      </p:tavLst>
                                    </p:anim>
                                    <p:animEffect transition="in" filter="fade">
                                      <p:cBhvr>
                                        <p:cTn id="25" dur="500"/>
                                        <p:tgtEl>
                                          <p:spTgt spid="25"/>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p:cTn id="30" dur="500" fill="hold"/>
                                        <p:tgtEl>
                                          <p:spTgt spid="26"/>
                                        </p:tgtEl>
                                        <p:attrNameLst>
                                          <p:attrName>ppt_w</p:attrName>
                                        </p:attrNameLst>
                                      </p:cBhvr>
                                      <p:tavLst>
                                        <p:tav tm="0">
                                          <p:val>
                                            <p:fltVal val="0"/>
                                          </p:val>
                                        </p:tav>
                                        <p:tav tm="100000">
                                          <p:val>
                                            <p:strVal val="#ppt_w"/>
                                          </p:val>
                                        </p:tav>
                                      </p:tavLst>
                                    </p:anim>
                                    <p:anim calcmode="lin" valueType="num">
                                      <p:cBhvr>
                                        <p:cTn id="31" dur="500" fill="hold"/>
                                        <p:tgtEl>
                                          <p:spTgt spid="26"/>
                                        </p:tgtEl>
                                        <p:attrNameLst>
                                          <p:attrName>ppt_h</p:attrName>
                                        </p:attrNameLst>
                                      </p:cBhvr>
                                      <p:tavLst>
                                        <p:tav tm="0">
                                          <p:val>
                                            <p:fltVal val="0"/>
                                          </p:val>
                                        </p:tav>
                                        <p:tav tm="100000">
                                          <p:val>
                                            <p:strVal val="#ppt_h"/>
                                          </p:val>
                                        </p:tav>
                                      </p:tavLst>
                                    </p:anim>
                                    <p:animEffect transition="in" filter="fade">
                                      <p:cBhvr>
                                        <p:cTn id="3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8"/>
                </p:tgtEl>
              </p:cMediaNode>
            </p:audio>
          </p:childTnLst>
        </p:cTn>
      </p:par>
    </p:tnLst>
    <p:bldLst>
      <p:bldP spid="12" grpId="0" animBg="1"/>
      <p:bldP spid="24" grpId="0" animBg="1"/>
      <p:bldP spid="25" grpId="0" animBg="1"/>
      <p:bldP spid="2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CF1FD-F305-7370-C5E6-E76ACA16CDF6}"/>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E5FC471B-C21C-4BBB-B0B1-64039E5701ED}"/>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C0EDA5FF-159E-148F-A514-3B5084931CCA}"/>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8A9F9D6C-15AF-9F0F-300C-9FFAE1FE51B3}"/>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29</a:t>
            </a:fld>
            <a:endParaRPr lang="nl-BE" dirty="0"/>
          </a:p>
        </p:txBody>
      </p:sp>
      <p:sp>
        <p:nvSpPr>
          <p:cNvPr id="9" name="Title 1">
            <a:extLst>
              <a:ext uri="{FF2B5EF4-FFF2-40B4-BE49-F238E27FC236}">
                <a16:creationId xmlns:a16="http://schemas.microsoft.com/office/drawing/2014/main" id="{E64B24C1-953D-EB96-A334-6A0DF68AAEE4}"/>
              </a:ext>
            </a:extLst>
          </p:cNvPr>
          <p:cNvSpPr txBox="1">
            <a:spLocks/>
          </p:cNvSpPr>
          <p:nvPr/>
        </p:nvSpPr>
        <p:spPr>
          <a:xfrm>
            <a:off x="5477691" y="968994"/>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Oefening</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CD1133CC-D2B8-7925-06EF-1014F1AB39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87CAA532-EAC2-CFBF-B062-456933AF4246}"/>
              </a:ext>
            </a:extLst>
          </p:cNvPr>
          <p:cNvSpPr txBox="1"/>
          <p:nvPr/>
        </p:nvSpPr>
        <p:spPr>
          <a:xfrm>
            <a:off x="612010" y="1557287"/>
            <a:ext cx="8315421" cy="369332"/>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sym typeface="Wingdings" panose="05000000000000000000" pitchFamily="2" charset="2"/>
              </a:rPr>
              <a:t>Begeleidende tekst </a:t>
            </a:r>
          </a:p>
        </p:txBody>
      </p:sp>
      <p:pic>
        <p:nvPicPr>
          <p:cNvPr id="7" name="Afbeelding 6">
            <a:extLst>
              <a:ext uri="{FF2B5EF4-FFF2-40B4-BE49-F238E27FC236}">
                <a16:creationId xmlns:a16="http://schemas.microsoft.com/office/drawing/2014/main" id="{18AE5EA7-7625-2B62-3251-7283EBBB6760}"/>
              </a:ext>
            </a:extLst>
          </p:cNvPr>
          <p:cNvPicPr>
            <a:picLocks noChangeAspect="1"/>
          </p:cNvPicPr>
          <p:nvPr/>
        </p:nvPicPr>
        <p:blipFill>
          <a:blip r:embed="rId7"/>
          <a:stretch>
            <a:fillRect/>
          </a:stretch>
        </p:blipFill>
        <p:spPr>
          <a:xfrm>
            <a:off x="7192847" y="1755206"/>
            <a:ext cx="4999153" cy="5102794"/>
          </a:xfrm>
          <a:prstGeom prst="rect">
            <a:avLst/>
          </a:prstGeom>
        </p:spPr>
      </p:pic>
      <p:sp>
        <p:nvSpPr>
          <p:cNvPr id="11" name="Tekstvak 10">
            <a:extLst>
              <a:ext uri="{FF2B5EF4-FFF2-40B4-BE49-F238E27FC236}">
                <a16:creationId xmlns:a16="http://schemas.microsoft.com/office/drawing/2014/main" id="{1B0B67C2-D2C6-7644-B33C-93DB6877967A}"/>
              </a:ext>
            </a:extLst>
          </p:cNvPr>
          <p:cNvSpPr txBox="1"/>
          <p:nvPr/>
        </p:nvSpPr>
        <p:spPr>
          <a:xfrm>
            <a:off x="7853825" y="3310781"/>
            <a:ext cx="3946357" cy="1246495"/>
          </a:xfrm>
          <a:prstGeom prst="rect">
            <a:avLst/>
          </a:prstGeom>
          <a:solidFill>
            <a:srgbClr val="E91D24"/>
          </a:solidFill>
        </p:spPr>
        <p:txBody>
          <a:bodyPr wrap="square">
            <a:spAutoFit/>
          </a:bodyPr>
          <a:lstStyle/>
          <a:p>
            <a:r>
              <a:rPr lang="nl-NL" sz="1500" dirty="0">
                <a:solidFill>
                  <a:schemeClr val="bg1"/>
                </a:solidFill>
                <a:latin typeface="Poppins" panose="00000500000000000000" pitchFamily="2" charset="0"/>
                <a:cs typeface="Poppins" panose="00000500000000000000" pitchFamily="2" charset="0"/>
              </a:rPr>
              <a:t>Geen ervaring nodig, sportkledij is voldoende, website/e-mailadres </a:t>
            </a:r>
          </a:p>
          <a:p>
            <a:r>
              <a:rPr lang="nl-NL" sz="1500" dirty="0">
                <a:solidFill>
                  <a:schemeClr val="bg1"/>
                </a:solidFill>
                <a:latin typeface="Poppins" panose="00000500000000000000" pitchFamily="2" charset="0"/>
                <a:cs typeface="Poppins" panose="00000500000000000000" pitchFamily="2" charset="0"/>
                <a:sym typeface="Wingdings" panose="05000000000000000000" pitchFamily="2" charset="2"/>
              </a:rPr>
              <a:t></a:t>
            </a:r>
            <a:r>
              <a:rPr lang="nl-NL" sz="1500" dirty="0">
                <a:solidFill>
                  <a:schemeClr val="bg1"/>
                </a:solidFill>
                <a:latin typeface="Poppins" panose="00000500000000000000" pitchFamily="2" charset="0"/>
                <a:cs typeface="Poppins" panose="00000500000000000000" pitchFamily="2" charset="0"/>
              </a:rPr>
              <a:t> kan perfect in de begeleidende tekst. </a:t>
            </a:r>
          </a:p>
          <a:p>
            <a:endParaRPr lang="nl-NL" sz="1500" dirty="0">
              <a:solidFill>
                <a:schemeClr val="bg1"/>
              </a:solidFill>
              <a:latin typeface="Poppins" panose="00000500000000000000" pitchFamily="2" charset="0"/>
              <a:cs typeface="Poppins" panose="00000500000000000000" pitchFamily="2" charset="0"/>
            </a:endParaRPr>
          </a:p>
          <a:p>
            <a:r>
              <a:rPr lang="nl-NL" sz="1500" i="1" dirty="0">
                <a:solidFill>
                  <a:schemeClr val="bg1"/>
                </a:solidFill>
                <a:latin typeface="Poppins" panose="00000500000000000000" pitchFamily="2" charset="0"/>
                <a:cs typeface="Poppins" panose="00000500000000000000" pitchFamily="2" charset="0"/>
              </a:rPr>
              <a:t>Niet alle informatie hoeft op je </a:t>
            </a:r>
            <a:r>
              <a:rPr lang="nl-NL" sz="1500" i="1" dirty="0" err="1">
                <a:solidFill>
                  <a:schemeClr val="bg1"/>
                </a:solidFill>
                <a:latin typeface="Poppins" panose="00000500000000000000" pitchFamily="2" charset="0"/>
                <a:cs typeface="Poppins" panose="00000500000000000000" pitchFamily="2" charset="0"/>
              </a:rPr>
              <a:t>visual</a:t>
            </a:r>
            <a:endParaRPr lang="nl-NL" sz="1500" i="1" dirty="0">
              <a:solidFill>
                <a:schemeClr val="bg1"/>
              </a:solidFill>
              <a:latin typeface="Poppins" panose="00000500000000000000" pitchFamily="2" charset="0"/>
              <a:cs typeface="Poppins" panose="00000500000000000000" pitchFamily="2" charset="0"/>
            </a:endParaRPr>
          </a:p>
        </p:txBody>
      </p:sp>
      <p:sp>
        <p:nvSpPr>
          <p:cNvPr id="12" name="Pijl: rechts 11">
            <a:extLst>
              <a:ext uri="{FF2B5EF4-FFF2-40B4-BE49-F238E27FC236}">
                <a16:creationId xmlns:a16="http://schemas.microsoft.com/office/drawing/2014/main" id="{EC7CDE8E-70AC-6754-8689-41E12BA5461D}"/>
              </a:ext>
            </a:extLst>
          </p:cNvPr>
          <p:cNvSpPr/>
          <p:nvPr/>
        </p:nvSpPr>
        <p:spPr>
          <a:xfrm>
            <a:off x="6591053" y="3645271"/>
            <a:ext cx="870954" cy="577516"/>
          </a:xfrm>
          <a:prstGeom prst="rightArrow">
            <a:avLst/>
          </a:prstGeom>
          <a:solidFill>
            <a:srgbClr val="E91D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 name="Tekstvak 4">
            <a:extLst>
              <a:ext uri="{FF2B5EF4-FFF2-40B4-BE49-F238E27FC236}">
                <a16:creationId xmlns:a16="http://schemas.microsoft.com/office/drawing/2014/main" id="{C6F360A2-883A-0CC3-4DD3-CF89078E2CBE}"/>
              </a:ext>
            </a:extLst>
          </p:cNvPr>
          <p:cNvSpPr txBox="1"/>
          <p:nvPr/>
        </p:nvSpPr>
        <p:spPr>
          <a:xfrm>
            <a:off x="612010" y="2641368"/>
            <a:ext cx="5854104" cy="3139321"/>
          </a:xfrm>
          <a:prstGeom prst="rect">
            <a:avLst/>
          </a:prstGeom>
          <a:noFill/>
        </p:spPr>
        <p:txBody>
          <a:bodyPr wrap="square">
            <a:spAutoFit/>
          </a:bodyPr>
          <a:lstStyle/>
          <a:p>
            <a:pPr algn="just"/>
            <a:r>
              <a:rPr lang="nl-NL" dirty="0">
                <a:latin typeface="Poppins" panose="00000500000000000000" pitchFamily="2" charset="0"/>
                <a:cs typeface="Poppins" panose="00000500000000000000" pitchFamily="2" charset="0"/>
              </a:rPr>
              <a:t>Zin om karate eens uit te proberen? 🥋</a:t>
            </a:r>
          </a:p>
          <a:p>
            <a:pPr algn="just"/>
            <a:r>
              <a:rPr lang="nl-NL" dirty="0">
                <a:latin typeface="Poppins" panose="00000500000000000000" pitchFamily="2" charset="0"/>
                <a:cs typeface="Poppins" panose="00000500000000000000" pitchFamily="2" charset="0"/>
              </a:rPr>
              <a:t>Op zaterdag 24 oktober organiseren we een gratis </a:t>
            </a:r>
            <a:r>
              <a:rPr lang="nl-NL" dirty="0" err="1">
                <a:latin typeface="Poppins" panose="00000500000000000000" pitchFamily="2" charset="0"/>
                <a:cs typeface="Poppins" panose="00000500000000000000" pitchFamily="2" charset="0"/>
              </a:rPr>
              <a:t>initiatieles</a:t>
            </a:r>
            <a:r>
              <a:rPr lang="nl-NL" dirty="0">
                <a:latin typeface="Poppins" panose="00000500000000000000" pitchFamily="2" charset="0"/>
                <a:cs typeface="Poppins" panose="00000500000000000000" pitchFamily="2" charset="0"/>
              </a:rPr>
              <a:t> voor kinderen en jongeren van 6 tot 16 jaar. Ervaring is niet nodig en sportkledij is voldoende.</a:t>
            </a:r>
          </a:p>
          <a:p>
            <a:endParaRPr lang="nl-NL" dirty="0">
              <a:latin typeface="Poppins" panose="00000500000000000000" pitchFamily="2" charset="0"/>
              <a:cs typeface="Poppins" panose="00000500000000000000" pitchFamily="2" charset="0"/>
            </a:endParaRPr>
          </a:p>
          <a:p>
            <a:r>
              <a:rPr lang="nl-NL" dirty="0">
                <a:latin typeface="Poppins" panose="00000500000000000000" pitchFamily="2" charset="0"/>
                <a:cs typeface="Poppins" panose="00000500000000000000" pitchFamily="2" charset="0"/>
              </a:rPr>
              <a:t>📍 Sporthal Karate – </a:t>
            </a:r>
            <a:r>
              <a:rPr lang="nl-NL" dirty="0" err="1">
                <a:latin typeface="Poppins" panose="00000500000000000000" pitchFamily="2" charset="0"/>
                <a:cs typeface="Poppins" panose="00000500000000000000" pitchFamily="2" charset="0"/>
              </a:rPr>
              <a:t>Burst</a:t>
            </a:r>
            <a:endParaRPr lang="nl-NL" dirty="0">
              <a:latin typeface="Poppins" panose="00000500000000000000" pitchFamily="2" charset="0"/>
              <a:cs typeface="Poppins" panose="00000500000000000000" pitchFamily="2" charset="0"/>
            </a:endParaRPr>
          </a:p>
          <a:p>
            <a:r>
              <a:rPr lang="nl-NL" dirty="0">
                <a:latin typeface="Poppins" panose="00000500000000000000" pitchFamily="2" charset="0"/>
                <a:cs typeface="Poppins" panose="00000500000000000000" pitchFamily="2" charset="0"/>
              </a:rPr>
              <a:t>⏰ 14.00 – 15.30 uur</a:t>
            </a:r>
          </a:p>
          <a:p>
            <a:endParaRPr lang="nl-NL" dirty="0">
              <a:latin typeface="Poppins" panose="00000500000000000000" pitchFamily="2" charset="0"/>
              <a:cs typeface="Poppins" panose="00000500000000000000" pitchFamily="2" charset="0"/>
            </a:endParaRPr>
          </a:p>
          <a:p>
            <a:r>
              <a:rPr lang="nl-NL" dirty="0">
                <a:latin typeface="Poppins" panose="00000500000000000000" pitchFamily="2" charset="0"/>
                <a:cs typeface="Poppins" panose="00000500000000000000" pitchFamily="2" charset="0"/>
              </a:rPr>
              <a:t>👉 Meer info en inschrijven via www.karateclub.be</a:t>
            </a:r>
          </a:p>
        </p:txBody>
      </p:sp>
      <p:pic>
        <p:nvPicPr>
          <p:cNvPr id="14" name="Audio 13">
            <a:extLst>
              <a:ext uri="{FF2B5EF4-FFF2-40B4-BE49-F238E27FC236}">
                <a16:creationId xmlns:a16="http://schemas.microsoft.com/office/drawing/2014/main" id="{B6F13C40-D16F-6F4F-4935-6B5A92926FE6}"/>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2599384725"/>
      </p:ext>
    </p:extLst>
  </p:cSld>
  <p:clrMapOvr>
    <a:masterClrMapping/>
  </p:clrMapOvr>
  <mc:AlternateContent xmlns:mc="http://schemas.openxmlformats.org/markup-compatibility/2006" xmlns:p14="http://schemas.microsoft.com/office/powerpoint/2010/main">
    <mc:Choice Requires="p14">
      <p:transition spd="slow" p14:dur="2000" advTm="63232"/>
    </mc:Choice>
    <mc:Fallback xmlns="">
      <p:transition spd="slow" advTm="632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47"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4"/>
                </p:tgtEl>
              </p:cMediaNode>
            </p:audio>
          </p:childTnLst>
        </p:cTn>
      </p:par>
    </p:tnLst>
    <p:bldLst>
      <p:bldP spid="11" grpId="0" animBg="1"/>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74797-A9F0-4409-9E56-C2CA3423356E}"/>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79FA157F-EE1A-ED1B-23D1-7BC8F88A8A48}"/>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6DF755E7-066D-AB96-A4B2-058B87776ECB}"/>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12CB5FDE-2509-3404-6103-42075DCB96DA}"/>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30</a:t>
            </a:fld>
            <a:endParaRPr lang="nl-BE" dirty="0"/>
          </a:p>
        </p:txBody>
      </p:sp>
      <p:sp>
        <p:nvSpPr>
          <p:cNvPr id="9" name="Title 1">
            <a:extLst>
              <a:ext uri="{FF2B5EF4-FFF2-40B4-BE49-F238E27FC236}">
                <a16:creationId xmlns:a16="http://schemas.microsoft.com/office/drawing/2014/main" id="{6722BB0E-1C3C-2865-C5D3-386A4B50DEA6}"/>
              </a:ext>
            </a:extLst>
          </p:cNvPr>
          <p:cNvSpPr txBox="1">
            <a:spLocks/>
          </p:cNvSpPr>
          <p:nvPr/>
        </p:nvSpPr>
        <p:spPr>
          <a:xfrm>
            <a:off x="5477691" y="968994"/>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Oefening</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F067E718-DE7B-E9A7-6FEA-132C90A8B1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9BF374F7-D361-8BA1-3752-1EB77F7BAA9D}"/>
              </a:ext>
            </a:extLst>
          </p:cNvPr>
          <p:cNvSpPr txBox="1"/>
          <p:nvPr/>
        </p:nvSpPr>
        <p:spPr>
          <a:xfrm>
            <a:off x="612010" y="1557286"/>
            <a:ext cx="7862519" cy="3600986"/>
          </a:xfrm>
          <a:prstGeom prst="rect">
            <a:avLst/>
          </a:prstGeom>
          <a:noFill/>
        </p:spPr>
        <p:txBody>
          <a:bodyPr wrap="square" rtlCol="0">
            <a:spAutoFit/>
          </a:bodyPr>
          <a:lstStyle/>
          <a:p>
            <a:pPr marL="342900" indent="-342900">
              <a:buAutoNum type="arabicPeriod" startAt="5"/>
            </a:pPr>
            <a:r>
              <a:rPr lang="nl-NL" b="1" dirty="0">
                <a:latin typeface="Poppins" panose="00000500000000000000" pitchFamily="2" charset="0"/>
                <a:cs typeface="Poppins" panose="00000500000000000000" pitchFamily="2" charset="0"/>
                <a:sym typeface="Wingdings" panose="05000000000000000000" pitchFamily="2" charset="2"/>
              </a:rPr>
              <a:t>Check je ontwerp</a:t>
            </a:r>
          </a:p>
          <a:p>
            <a:pPr marL="342900" indent="-342900">
              <a:buAutoNum type="arabicPeriod" startAt="5"/>
            </a:pPr>
            <a:endParaRPr lang="nl-NL" sz="2400" b="1" dirty="0">
              <a:latin typeface="Poppins" panose="00000500000000000000" pitchFamily="2" charset="0"/>
              <a:cs typeface="Poppins" panose="00000500000000000000" pitchFamily="2" charset="0"/>
              <a:sym typeface="Wingdings" panose="05000000000000000000" pitchFamily="2" charset="2"/>
            </a:endParaRPr>
          </a:p>
          <a:p>
            <a:pPr marL="342900" indent="-342900">
              <a:buFont typeface="Wingdings" panose="05000000000000000000" pitchFamily="2" charset="2"/>
              <a:buChar char="q"/>
            </a:pPr>
            <a:r>
              <a:rPr lang="nl-NL" sz="2400" dirty="0">
                <a:latin typeface="Poppins" panose="00000500000000000000" pitchFamily="2" charset="0"/>
                <a:cs typeface="Poppins" panose="00000500000000000000" pitchFamily="2" charset="0"/>
                <a:sym typeface="Wingdings" panose="05000000000000000000" pitchFamily="2" charset="2"/>
              </a:rPr>
              <a:t>  Is de boodschap duidelijk?</a:t>
            </a:r>
          </a:p>
          <a:p>
            <a:pPr marL="285750" indent="-285750">
              <a:buFont typeface="Wingdings" panose="05000000000000000000" pitchFamily="2" charset="2"/>
              <a:buChar char="q"/>
            </a:pPr>
            <a:r>
              <a:rPr lang="nl-NL" sz="2400" dirty="0">
                <a:latin typeface="Poppins" panose="00000500000000000000" pitchFamily="2" charset="0"/>
                <a:cs typeface="Poppins" panose="00000500000000000000" pitchFamily="2" charset="0"/>
                <a:sym typeface="Wingdings" panose="05000000000000000000" pitchFamily="2" charset="2"/>
              </a:rPr>
              <a:t>   Is de tekst leesbaar? </a:t>
            </a:r>
          </a:p>
          <a:p>
            <a:pPr marL="285750" indent="-285750">
              <a:buFont typeface="Wingdings" panose="05000000000000000000" pitchFamily="2" charset="2"/>
              <a:buChar char="q"/>
            </a:pPr>
            <a:r>
              <a:rPr lang="nl-NL" sz="2400" dirty="0">
                <a:latin typeface="Poppins" panose="00000500000000000000" pitchFamily="2" charset="0"/>
                <a:cs typeface="Poppins" panose="00000500000000000000" pitchFamily="2" charset="0"/>
                <a:sym typeface="Wingdings" panose="05000000000000000000" pitchFamily="2" charset="2"/>
              </a:rPr>
              <a:t>   Is het een goede foto? </a:t>
            </a:r>
          </a:p>
          <a:p>
            <a:pPr marL="285750" indent="-285750">
              <a:buFont typeface="Wingdings" panose="05000000000000000000" pitchFamily="2" charset="2"/>
              <a:buChar char="q"/>
            </a:pPr>
            <a:r>
              <a:rPr lang="nl-NL" sz="2400" dirty="0">
                <a:latin typeface="Poppins" panose="00000500000000000000" pitchFamily="2" charset="0"/>
                <a:cs typeface="Poppins" panose="00000500000000000000" pitchFamily="2" charset="0"/>
                <a:sym typeface="Wingdings" panose="05000000000000000000" pitchFamily="2" charset="2"/>
              </a:rPr>
              <a:t>   Past de foto bij de boodschap? </a:t>
            </a:r>
          </a:p>
          <a:p>
            <a:pPr marL="285750" indent="-285750">
              <a:buFont typeface="Wingdings" panose="05000000000000000000" pitchFamily="2" charset="2"/>
              <a:buChar char="q"/>
            </a:pPr>
            <a:r>
              <a:rPr lang="nl-NL" sz="2400" dirty="0">
                <a:latin typeface="Poppins" panose="00000500000000000000" pitchFamily="2" charset="0"/>
                <a:cs typeface="Poppins" panose="00000500000000000000" pitchFamily="2" charset="0"/>
                <a:sym typeface="Wingdings" panose="05000000000000000000" pitchFamily="2" charset="2"/>
              </a:rPr>
              <a:t>   Is de belangrijkste informatie   aanwezig? </a:t>
            </a:r>
          </a:p>
          <a:p>
            <a:pPr marL="285750" indent="-285750">
              <a:buFont typeface="Wingdings" panose="05000000000000000000" pitchFamily="2" charset="2"/>
              <a:buChar char="q"/>
            </a:pPr>
            <a:r>
              <a:rPr lang="nl-NL" sz="2400" dirty="0">
                <a:latin typeface="Poppins" panose="00000500000000000000" pitchFamily="2" charset="0"/>
                <a:cs typeface="Poppins" panose="00000500000000000000" pitchFamily="2" charset="0"/>
                <a:sym typeface="Wingdings" panose="05000000000000000000" pitchFamily="2" charset="2"/>
              </a:rPr>
              <a:t>   Past het ontwerp bij het kanaal?</a:t>
            </a:r>
          </a:p>
          <a:p>
            <a:pPr marL="285750" indent="-285750">
              <a:buFont typeface="Wingdings" panose="05000000000000000000" pitchFamily="2" charset="2"/>
              <a:buChar char="q"/>
            </a:pPr>
            <a:r>
              <a:rPr lang="nl-NL" sz="2400" dirty="0">
                <a:latin typeface="Poppins" panose="00000500000000000000" pitchFamily="2" charset="0"/>
                <a:cs typeface="Poppins" panose="00000500000000000000" pitchFamily="2" charset="0"/>
                <a:sym typeface="Wingdings" panose="05000000000000000000" pitchFamily="2" charset="2"/>
              </a:rPr>
              <a:t>   Heb je een begeleidende tekst voorzien?</a:t>
            </a:r>
          </a:p>
          <a:p>
            <a:pPr marL="285750" indent="-285750">
              <a:buFont typeface="Wingdings" panose="05000000000000000000" pitchFamily="2" charset="2"/>
              <a:buChar char="q"/>
            </a:pPr>
            <a:endParaRPr lang="nl-NL" b="1" dirty="0">
              <a:latin typeface="Poppins" panose="00000500000000000000" pitchFamily="2" charset="0"/>
              <a:cs typeface="Poppins" panose="00000500000000000000" pitchFamily="2" charset="0"/>
              <a:sym typeface="Wingdings" panose="05000000000000000000" pitchFamily="2" charset="2"/>
            </a:endParaRPr>
          </a:p>
        </p:txBody>
      </p:sp>
      <p:pic>
        <p:nvPicPr>
          <p:cNvPr id="7" name="Afbeelding 6">
            <a:extLst>
              <a:ext uri="{FF2B5EF4-FFF2-40B4-BE49-F238E27FC236}">
                <a16:creationId xmlns:a16="http://schemas.microsoft.com/office/drawing/2014/main" id="{8CBC409D-B781-72B7-15CD-B4C528616C3C}"/>
              </a:ext>
            </a:extLst>
          </p:cNvPr>
          <p:cNvPicPr>
            <a:picLocks noChangeAspect="1"/>
          </p:cNvPicPr>
          <p:nvPr/>
        </p:nvPicPr>
        <p:blipFill>
          <a:blip r:embed="rId6"/>
          <a:stretch>
            <a:fillRect/>
          </a:stretch>
        </p:blipFill>
        <p:spPr>
          <a:xfrm>
            <a:off x="7192847" y="1755206"/>
            <a:ext cx="4999153" cy="5102794"/>
          </a:xfrm>
          <a:prstGeom prst="rect">
            <a:avLst/>
          </a:prstGeom>
        </p:spPr>
      </p:pic>
      <p:sp>
        <p:nvSpPr>
          <p:cNvPr id="23" name="Tekstvak 22">
            <a:extLst>
              <a:ext uri="{FF2B5EF4-FFF2-40B4-BE49-F238E27FC236}">
                <a16:creationId xmlns:a16="http://schemas.microsoft.com/office/drawing/2014/main" id="{321CD07C-8C4D-0EA9-DB7B-4E3019B10E54}"/>
              </a:ext>
            </a:extLst>
          </p:cNvPr>
          <p:cNvSpPr txBox="1"/>
          <p:nvPr/>
        </p:nvSpPr>
        <p:spPr>
          <a:xfrm>
            <a:off x="3986101" y="6489387"/>
            <a:ext cx="3948363" cy="369332"/>
          </a:xfrm>
          <a:prstGeom prst="rect">
            <a:avLst/>
          </a:prstGeom>
          <a:noFill/>
        </p:spPr>
        <p:txBody>
          <a:bodyPr wrap="square">
            <a:spAutoFit/>
          </a:bodyPr>
          <a:lstStyle/>
          <a:p>
            <a:r>
              <a:rPr lang="nl-NL" dirty="0">
                <a:latin typeface="Poppins" panose="00000500000000000000" pitchFamily="2" charset="0"/>
                <a:cs typeface="Poppins" panose="00000500000000000000" pitchFamily="2" charset="0"/>
              </a:rPr>
              <a:t>Voorbeeld op de volgende dia</a:t>
            </a:r>
          </a:p>
        </p:txBody>
      </p:sp>
      <p:pic>
        <p:nvPicPr>
          <p:cNvPr id="5" name="Audio 4">
            <a:extLst>
              <a:ext uri="{FF2B5EF4-FFF2-40B4-BE49-F238E27FC236}">
                <a16:creationId xmlns:a16="http://schemas.microsoft.com/office/drawing/2014/main" id="{DBB3384C-91ED-30BD-7675-9CC0492B7CD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425463520"/>
      </p:ext>
    </p:extLst>
  </p:cSld>
  <p:clrMapOvr>
    <a:masterClrMapping/>
  </p:clrMapOvr>
  <mc:AlternateContent xmlns:mc="http://schemas.openxmlformats.org/markup-compatibility/2006" xmlns:p14="http://schemas.microsoft.com/office/powerpoint/2010/main">
    <mc:Choice Requires="p14">
      <p:transition spd="slow" p14:dur="2000" advTm="24448"/>
    </mc:Choice>
    <mc:Fallback xmlns="">
      <p:transition spd="slow" advTm="244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DB9AC-81A1-B643-DA6B-D97192FE2627}"/>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88E7EA70-0150-EB6B-C385-04717433093E}"/>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7B7AAB14-004C-000B-0F4A-D7EC9A18B4E5}"/>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Ondersteuning</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902B2FD8-5B96-BF28-AA97-3BAF72820844}"/>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31</a:t>
            </a:fld>
            <a:endParaRPr lang="nl-BE" dirty="0"/>
          </a:p>
        </p:txBody>
      </p:sp>
      <p:sp>
        <p:nvSpPr>
          <p:cNvPr id="9" name="Title 1">
            <a:extLst>
              <a:ext uri="{FF2B5EF4-FFF2-40B4-BE49-F238E27FC236}">
                <a16:creationId xmlns:a16="http://schemas.microsoft.com/office/drawing/2014/main" id="{D19AA8F8-99F0-C023-6BE8-DCF4D2C81FEA}"/>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Vanuit Karate Vlaanderen</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023A67AE-6096-885D-CEA6-9411E53098D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80BE122E-6145-1ED7-4193-273A8F5E6E08}"/>
              </a:ext>
            </a:extLst>
          </p:cNvPr>
          <p:cNvSpPr txBox="1"/>
          <p:nvPr/>
        </p:nvSpPr>
        <p:spPr>
          <a:xfrm>
            <a:off x="612011" y="1557287"/>
            <a:ext cx="6797486" cy="1754326"/>
          </a:xfrm>
          <a:prstGeom prst="rect">
            <a:avLst/>
          </a:prstGeom>
          <a:noFill/>
        </p:spPr>
        <p:txBody>
          <a:bodyPr wrap="square" rtlCol="0">
            <a:spAutoFit/>
          </a:bodyPr>
          <a:lstStyle/>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Jaarlijkse campagne Start Nu Met Karate</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Promostand</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Club-API voorstellen</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Evenement indienen voor op onze kalender</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Ontwerpen logo’s en banners</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In de toekomst: webshop met ons promomateriaal </a:t>
            </a:r>
          </a:p>
        </p:txBody>
      </p:sp>
      <p:pic>
        <p:nvPicPr>
          <p:cNvPr id="4" name="Afbeelding 3">
            <a:extLst>
              <a:ext uri="{FF2B5EF4-FFF2-40B4-BE49-F238E27FC236}">
                <a16:creationId xmlns:a16="http://schemas.microsoft.com/office/drawing/2014/main" id="{EEE0A5F7-4519-D7E8-5B74-F062073248D7}"/>
              </a:ext>
            </a:extLst>
          </p:cNvPr>
          <p:cNvPicPr>
            <a:picLocks noChangeAspect="1"/>
          </p:cNvPicPr>
          <p:nvPr/>
        </p:nvPicPr>
        <p:blipFill>
          <a:blip r:embed="rId7"/>
          <a:stretch>
            <a:fillRect/>
          </a:stretch>
        </p:blipFill>
        <p:spPr>
          <a:xfrm>
            <a:off x="612010" y="3535288"/>
            <a:ext cx="2889761" cy="2880000"/>
          </a:xfrm>
          <a:prstGeom prst="rect">
            <a:avLst/>
          </a:prstGeom>
        </p:spPr>
      </p:pic>
      <p:pic>
        <p:nvPicPr>
          <p:cNvPr id="7" name="Afbeelding 6">
            <a:extLst>
              <a:ext uri="{FF2B5EF4-FFF2-40B4-BE49-F238E27FC236}">
                <a16:creationId xmlns:a16="http://schemas.microsoft.com/office/drawing/2014/main" id="{E67A3EF1-0753-73BF-0B79-89812E8B1F12}"/>
              </a:ext>
            </a:extLst>
          </p:cNvPr>
          <p:cNvPicPr>
            <a:picLocks noChangeAspect="1"/>
          </p:cNvPicPr>
          <p:nvPr/>
        </p:nvPicPr>
        <p:blipFill>
          <a:blip r:embed="rId8"/>
          <a:stretch>
            <a:fillRect/>
          </a:stretch>
        </p:blipFill>
        <p:spPr>
          <a:xfrm>
            <a:off x="4685288" y="3535288"/>
            <a:ext cx="2821424" cy="2880000"/>
          </a:xfrm>
          <a:prstGeom prst="rect">
            <a:avLst/>
          </a:prstGeom>
        </p:spPr>
      </p:pic>
      <p:pic>
        <p:nvPicPr>
          <p:cNvPr id="12" name="Afbeelding 11">
            <a:extLst>
              <a:ext uri="{FF2B5EF4-FFF2-40B4-BE49-F238E27FC236}">
                <a16:creationId xmlns:a16="http://schemas.microsoft.com/office/drawing/2014/main" id="{0BE38780-4A73-5E07-81FB-27E06128B2AB}"/>
              </a:ext>
            </a:extLst>
          </p:cNvPr>
          <p:cNvPicPr>
            <a:picLocks noChangeAspect="1"/>
          </p:cNvPicPr>
          <p:nvPr/>
        </p:nvPicPr>
        <p:blipFill>
          <a:blip r:embed="rId9"/>
          <a:stretch>
            <a:fillRect/>
          </a:stretch>
        </p:blipFill>
        <p:spPr>
          <a:xfrm>
            <a:off x="8690229" y="3535288"/>
            <a:ext cx="2880000" cy="2880000"/>
          </a:xfrm>
          <a:prstGeom prst="rect">
            <a:avLst/>
          </a:prstGeom>
        </p:spPr>
      </p:pic>
      <p:sp>
        <p:nvSpPr>
          <p:cNvPr id="16" name="Tekstvak 15">
            <a:extLst>
              <a:ext uri="{FF2B5EF4-FFF2-40B4-BE49-F238E27FC236}">
                <a16:creationId xmlns:a16="http://schemas.microsoft.com/office/drawing/2014/main" id="{431FB5ED-5443-A6CE-0432-249CF545691F}"/>
              </a:ext>
            </a:extLst>
          </p:cNvPr>
          <p:cNvSpPr txBox="1"/>
          <p:nvPr/>
        </p:nvSpPr>
        <p:spPr>
          <a:xfrm>
            <a:off x="7409497" y="1985924"/>
            <a:ext cx="4385424" cy="923330"/>
          </a:xfrm>
          <a:prstGeom prst="rect">
            <a:avLst/>
          </a:prstGeom>
          <a:solidFill>
            <a:srgbClr val="E91D24"/>
          </a:solidFill>
        </p:spPr>
        <p:txBody>
          <a:bodyPr wrap="square">
            <a:spAutoFit/>
          </a:bodyPr>
          <a:lstStyle/>
          <a:p>
            <a:pPr algn="ctr"/>
            <a:r>
              <a:rPr lang="nl-NL" dirty="0">
                <a:solidFill>
                  <a:schemeClr val="bg1"/>
                </a:solidFill>
                <a:latin typeface="Poppins" panose="00000500000000000000" pitchFamily="2" charset="0"/>
                <a:cs typeface="Poppins" panose="00000500000000000000" pitchFamily="2" charset="0"/>
              </a:rPr>
              <a:t>Zijn er voorstellen vanuit jullie op vlak van communicatie en promotie die wij nog kunnen doen?</a:t>
            </a:r>
          </a:p>
        </p:txBody>
      </p:sp>
      <p:pic>
        <p:nvPicPr>
          <p:cNvPr id="11" name="Audio 10">
            <a:extLst>
              <a:ext uri="{FF2B5EF4-FFF2-40B4-BE49-F238E27FC236}">
                <a16:creationId xmlns:a16="http://schemas.microsoft.com/office/drawing/2014/main" id="{BEDC5173-1943-056A-0241-FC22F727A503}"/>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445540329"/>
      </p:ext>
    </p:extLst>
  </p:cSld>
  <p:clrMapOvr>
    <a:masterClrMapping/>
  </p:clrMapOvr>
  <mc:AlternateContent xmlns:mc="http://schemas.openxmlformats.org/markup-compatibility/2006" xmlns:p14="http://schemas.microsoft.com/office/powerpoint/2010/main">
    <mc:Choice Requires="p14">
      <p:transition spd="slow" p14:dur="2000" advTm="129034"/>
    </mc:Choice>
    <mc:Fallback xmlns="">
      <p:transition spd="slow" advTm="1290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4" fill="hold" display="0">
                  <p:stCondLst>
                    <p:cond delay="indefinite"/>
                  </p:stCondLst>
                  <p:endCondLst>
                    <p:cond evt="onStopAudio" delay="0">
                      <p:tgtEl>
                        <p:sldTgt/>
                      </p:tgtEl>
                    </p:cond>
                  </p:endCondLst>
                </p:cTn>
                <p:tgtEl>
                  <p:spTgt spid="11"/>
                </p:tgtEl>
              </p:cMediaNode>
            </p:audio>
          </p:childTnLst>
        </p:cTn>
      </p:par>
    </p:tnLst>
    <p:bldLst>
      <p:bldP spid="1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54E0D-EE24-8341-A26E-4221C0FF51EF}"/>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0BA4F890-819F-CB4A-1903-970E5EDA234D}"/>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45F742D5-500C-C86F-46EC-941A18B28305}"/>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Oproep</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070788A4-4B84-0264-7C04-2ECF9C17E36B}"/>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32</a:t>
            </a:fld>
            <a:endParaRPr lang="nl-BE" dirty="0"/>
          </a:p>
        </p:txBody>
      </p:sp>
      <p:sp>
        <p:nvSpPr>
          <p:cNvPr id="9" name="Title 1">
            <a:extLst>
              <a:ext uri="{FF2B5EF4-FFF2-40B4-BE49-F238E27FC236}">
                <a16:creationId xmlns:a16="http://schemas.microsoft.com/office/drawing/2014/main" id="{67B7E680-7EC7-EAE6-07D7-2F01A56881F1}"/>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Commissie communicatie</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0ACFC087-B2EA-5CBD-A247-8537B9B8D7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E5F79C78-84C3-4333-D5C2-26C22358FA0F}"/>
              </a:ext>
            </a:extLst>
          </p:cNvPr>
          <p:cNvSpPr txBox="1"/>
          <p:nvPr/>
        </p:nvSpPr>
        <p:spPr>
          <a:xfrm>
            <a:off x="695797" y="2196734"/>
            <a:ext cx="10800405" cy="2893100"/>
          </a:xfrm>
          <a:prstGeom prst="rect">
            <a:avLst/>
          </a:prstGeom>
          <a:noFill/>
        </p:spPr>
        <p:txBody>
          <a:bodyPr wrap="square" rtlCol="0">
            <a:spAutoFit/>
          </a:bodyPr>
          <a:lstStyle/>
          <a:p>
            <a:pPr algn="ctr"/>
            <a:r>
              <a:rPr lang="nl-NL" sz="3200" dirty="0">
                <a:latin typeface="Poppins" panose="00000500000000000000" pitchFamily="2" charset="0"/>
                <a:cs typeface="Poppins" panose="00000500000000000000" pitchFamily="2" charset="0"/>
              </a:rPr>
              <a:t>Heb je zin om ook de communicatie en promotie van Karate Vlaanderen verder uit te bouwen en mee te bepalen? </a:t>
            </a:r>
          </a:p>
          <a:p>
            <a:pPr algn="ctr"/>
            <a:r>
              <a:rPr lang="nl-NL" sz="3200" dirty="0">
                <a:latin typeface="Poppins" panose="00000500000000000000" pitchFamily="2" charset="0"/>
                <a:cs typeface="Poppins" panose="00000500000000000000" pitchFamily="2" charset="0"/>
              </a:rPr>
              <a:t>Wij zoeken nog leden in onze commissie! </a:t>
            </a:r>
          </a:p>
          <a:p>
            <a:endParaRPr lang="nl-NL" dirty="0">
              <a:latin typeface="Poppins" panose="00000500000000000000" pitchFamily="2" charset="0"/>
              <a:cs typeface="Poppins" panose="00000500000000000000" pitchFamily="2" charset="0"/>
            </a:endParaRPr>
          </a:p>
          <a:p>
            <a:pPr algn="ctr"/>
            <a:r>
              <a:rPr lang="nl-NL" dirty="0">
                <a:latin typeface="Poppins" panose="00000500000000000000" pitchFamily="2" charset="0"/>
                <a:cs typeface="Poppins" panose="00000500000000000000" pitchFamily="2" charset="0"/>
              </a:rPr>
              <a:t>Indien interesse of vragen: stuur een mailtje naar </a:t>
            </a:r>
            <a:r>
              <a:rPr lang="nl-NL" u="sng" dirty="0">
                <a:latin typeface="Poppins" panose="00000500000000000000" pitchFamily="2" charset="0"/>
                <a:cs typeface="Poppins" panose="00000500000000000000" pitchFamily="2" charset="0"/>
              </a:rPr>
              <a:t>team@karatevlaanderen.be</a:t>
            </a:r>
          </a:p>
          <a:p>
            <a:endParaRPr lang="nl-NL" dirty="0">
              <a:latin typeface="Poppins" panose="00000500000000000000" pitchFamily="2" charset="0"/>
              <a:cs typeface="Poppins" panose="00000500000000000000" pitchFamily="2" charset="0"/>
            </a:endParaRPr>
          </a:p>
        </p:txBody>
      </p:sp>
      <p:sp>
        <p:nvSpPr>
          <p:cNvPr id="14" name="Ovaal 13">
            <a:extLst>
              <a:ext uri="{FF2B5EF4-FFF2-40B4-BE49-F238E27FC236}">
                <a16:creationId xmlns:a16="http://schemas.microsoft.com/office/drawing/2014/main" id="{B62A0FE1-8B7F-0A1F-A2AA-13A699932E22}"/>
              </a:ext>
            </a:extLst>
          </p:cNvPr>
          <p:cNvSpPr/>
          <p:nvPr/>
        </p:nvSpPr>
        <p:spPr>
          <a:xfrm rot="186499" flipH="1">
            <a:off x="6921871" y="5557218"/>
            <a:ext cx="2450401" cy="1218621"/>
          </a:xfrm>
          <a:prstGeom prst="ellipse">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nl-BE"/>
          </a:p>
        </p:txBody>
      </p:sp>
      <p:sp>
        <p:nvSpPr>
          <p:cNvPr id="17" name="Ovaal 16">
            <a:extLst>
              <a:ext uri="{FF2B5EF4-FFF2-40B4-BE49-F238E27FC236}">
                <a16:creationId xmlns:a16="http://schemas.microsoft.com/office/drawing/2014/main" id="{58C79366-9644-BD8F-9665-E952E156CEF6}"/>
              </a:ext>
            </a:extLst>
          </p:cNvPr>
          <p:cNvSpPr/>
          <p:nvPr/>
        </p:nvSpPr>
        <p:spPr>
          <a:xfrm rot="186499" flipH="1">
            <a:off x="6941863" y="5506246"/>
            <a:ext cx="5234042" cy="1218621"/>
          </a:xfrm>
          <a:prstGeom prst="ellipse">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nl-BE"/>
          </a:p>
        </p:txBody>
      </p:sp>
      <p:pic>
        <p:nvPicPr>
          <p:cNvPr id="19" name="Afbeelding 18">
            <a:extLst>
              <a:ext uri="{FF2B5EF4-FFF2-40B4-BE49-F238E27FC236}">
                <a16:creationId xmlns:a16="http://schemas.microsoft.com/office/drawing/2014/main" id="{BC06495D-55F9-2CF3-C938-7B63C6B1989F}"/>
              </a:ext>
            </a:extLst>
          </p:cNvPr>
          <p:cNvPicPr>
            <a:picLocks noChangeAspect="1"/>
          </p:cNvPicPr>
          <p:nvPr/>
        </p:nvPicPr>
        <p:blipFill>
          <a:blip r:embed="rId6"/>
          <a:srcRect l="6738" t="7814" r="50000" b="50000"/>
          <a:stretch>
            <a:fillRect/>
          </a:stretch>
        </p:blipFill>
        <p:spPr>
          <a:xfrm rot="20825384">
            <a:off x="389825" y="4808366"/>
            <a:ext cx="1401489" cy="1366625"/>
          </a:xfrm>
          <a:prstGeom prst="rect">
            <a:avLst/>
          </a:prstGeom>
        </p:spPr>
      </p:pic>
      <p:pic>
        <p:nvPicPr>
          <p:cNvPr id="4" name="Afbeelding 3">
            <a:extLst>
              <a:ext uri="{FF2B5EF4-FFF2-40B4-BE49-F238E27FC236}">
                <a16:creationId xmlns:a16="http://schemas.microsoft.com/office/drawing/2014/main" id="{F1C9407D-EA39-66BF-77A4-F0179FC3DDD0}"/>
              </a:ext>
            </a:extLst>
          </p:cNvPr>
          <p:cNvPicPr>
            <a:picLocks noChangeAspect="1"/>
          </p:cNvPicPr>
          <p:nvPr/>
        </p:nvPicPr>
        <p:blipFill>
          <a:blip r:embed="rId7"/>
          <a:stretch>
            <a:fillRect/>
          </a:stretch>
        </p:blipFill>
        <p:spPr>
          <a:xfrm>
            <a:off x="7192847" y="1755206"/>
            <a:ext cx="4999153" cy="5102794"/>
          </a:xfrm>
          <a:prstGeom prst="rect">
            <a:avLst/>
          </a:prstGeom>
        </p:spPr>
      </p:pic>
      <p:pic>
        <p:nvPicPr>
          <p:cNvPr id="6" name="Audio 5">
            <a:extLst>
              <a:ext uri="{FF2B5EF4-FFF2-40B4-BE49-F238E27FC236}">
                <a16:creationId xmlns:a16="http://schemas.microsoft.com/office/drawing/2014/main" id="{8A7A9476-E79F-5CA7-BAD9-893E10A3A93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4197126300"/>
      </p:ext>
    </p:extLst>
  </p:cSld>
  <p:clrMapOvr>
    <a:masterClrMapping/>
  </p:clrMapOvr>
  <mc:AlternateContent xmlns:mc="http://schemas.openxmlformats.org/markup-compatibility/2006" xmlns:p14="http://schemas.microsoft.com/office/powerpoint/2010/main">
    <mc:Choice Requires="p14">
      <p:transition spd="slow" p14:dur="2000" advTm="19498"/>
    </mc:Choice>
    <mc:Fallback xmlns="">
      <p:transition spd="slow" advTm="194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A7F87-07CA-BEEF-046B-5D0EED990976}"/>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1FFB083B-2435-FC82-EDB4-3F420AD316CD}"/>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9ED67C97-9802-4932-F77A-54D0346F9766}"/>
              </a:ext>
            </a:extLst>
          </p:cNvPr>
          <p:cNvSpPr>
            <a:spLocks noGrp="1"/>
          </p:cNvSpPr>
          <p:nvPr>
            <p:ph type="ctrTitle"/>
          </p:nvPr>
        </p:nvSpPr>
        <p:spPr>
          <a:xfrm>
            <a:off x="3129094" y="137566"/>
            <a:ext cx="8665827" cy="700479"/>
          </a:xfrm>
        </p:spPr>
        <p:txBody>
          <a:bodyPr>
            <a:normAutofit/>
          </a:bodyPr>
          <a:lstStyle/>
          <a:p>
            <a:pPr algn="r"/>
            <a:r>
              <a:rPr lang="nl-BE" sz="3600" dirty="0">
                <a:solidFill>
                  <a:srgbClr val="E20000"/>
                </a:solidFill>
                <a:latin typeface="Poppins SemiBold" pitchFamily="2" charset="77"/>
                <a:cs typeface="Poppins" pitchFamily="2" charset="77"/>
              </a:rPr>
              <a:t>Einde</a:t>
            </a:r>
          </a:p>
        </p:txBody>
      </p:sp>
      <p:sp>
        <p:nvSpPr>
          <p:cNvPr id="8" name="Slide Number Placeholder 7">
            <a:extLst>
              <a:ext uri="{FF2B5EF4-FFF2-40B4-BE49-F238E27FC236}">
                <a16:creationId xmlns:a16="http://schemas.microsoft.com/office/drawing/2014/main" id="{013499AF-0726-678A-461E-7430E79B9B37}"/>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33</a:t>
            </a:fld>
            <a:endParaRPr lang="nl-BE" dirty="0"/>
          </a:p>
        </p:txBody>
      </p:sp>
      <p:pic>
        <p:nvPicPr>
          <p:cNvPr id="10" name="Afbeelding 9">
            <a:extLst>
              <a:ext uri="{FF2B5EF4-FFF2-40B4-BE49-F238E27FC236}">
                <a16:creationId xmlns:a16="http://schemas.microsoft.com/office/drawing/2014/main" id="{B0170A32-412F-B8BC-58DA-26F81F1971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8E18D837-4749-18A1-D63F-C25D3CF753E9}"/>
              </a:ext>
            </a:extLst>
          </p:cNvPr>
          <p:cNvSpPr txBox="1"/>
          <p:nvPr/>
        </p:nvSpPr>
        <p:spPr>
          <a:xfrm>
            <a:off x="695797" y="3267834"/>
            <a:ext cx="10800405" cy="584775"/>
          </a:xfrm>
          <a:prstGeom prst="rect">
            <a:avLst/>
          </a:prstGeom>
          <a:noFill/>
        </p:spPr>
        <p:txBody>
          <a:bodyPr wrap="square" rtlCol="0">
            <a:spAutoFit/>
          </a:bodyPr>
          <a:lstStyle/>
          <a:p>
            <a:pPr algn="ctr"/>
            <a:r>
              <a:rPr lang="nl-NL" sz="3200" b="1" dirty="0">
                <a:solidFill>
                  <a:srgbClr val="FF0000"/>
                </a:solidFill>
                <a:latin typeface="Poppins" panose="00000500000000000000" pitchFamily="2" charset="0"/>
                <a:cs typeface="Poppins" panose="00000500000000000000" pitchFamily="2" charset="0"/>
              </a:rPr>
              <a:t>Zijn er nog vragen?</a:t>
            </a:r>
          </a:p>
        </p:txBody>
      </p:sp>
      <p:sp>
        <p:nvSpPr>
          <p:cNvPr id="14" name="Ovaal 13">
            <a:extLst>
              <a:ext uri="{FF2B5EF4-FFF2-40B4-BE49-F238E27FC236}">
                <a16:creationId xmlns:a16="http://schemas.microsoft.com/office/drawing/2014/main" id="{1E753F4D-82E3-AB5B-DAAF-6E0C410B0230}"/>
              </a:ext>
            </a:extLst>
          </p:cNvPr>
          <p:cNvSpPr/>
          <p:nvPr/>
        </p:nvSpPr>
        <p:spPr>
          <a:xfrm rot="186499" flipH="1">
            <a:off x="6921871" y="5557218"/>
            <a:ext cx="2450401" cy="1218621"/>
          </a:xfrm>
          <a:prstGeom prst="ellipse">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nl-BE"/>
          </a:p>
        </p:txBody>
      </p:sp>
      <p:sp>
        <p:nvSpPr>
          <p:cNvPr id="17" name="Ovaal 16">
            <a:extLst>
              <a:ext uri="{FF2B5EF4-FFF2-40B4-BE49-F238E27FC236}">
                <a16:creationId xmlns:a16="http://schemas.microsoft.com/office/drawing/2014/main" id="{FE367C02-D9EE-65A5-F0EC-084C42BFCD91}"/>
              </a:ext>
            </a:extLst>
          </p:cNvPr>
          <p:cNvSpPr/>
          <p:nvPr/>
        </p:nvSpPr>
        <p:spPr>
          <a:xfrm rot="186499" flipH="1">
            <a:off x="6941863" y="5506246"/>
            <a:ext cx="5234042" cy="1218621"/>
          </a:xfrm>
          <a:prstGeom prst="ellipse">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nl-BE"/>
          </a:p>
        </p:txBody>
      </p:sp>
      <p:sp>
        <p:nvSpPr>
          <p:cNvPr id="4" name="Tekstvak 3">
            <a:extLst>
              <a:ext uri="{FF2B5EF4-FFF2-40B4-BE49-F238E27FC236}">
                <a16:creationId xmlns:a16="http://schemas.microsoft.com/office/drawing/2014/main" id="{28FB4185-F85D-B35C-2ABE-7557191D366F}"/>
              </a:ext>
            </a:extLst>
          </p:cNvPr>
          <p:cNvSpPr txBox="1"/>
          <p:nvPr/>
        </p:nvSpPr>
        <p:spPr>
          <a:xfrm>
            <a:off x="3247351" y="6028239"/>
            <a:ext cx="6156158" cy="646331"/>
          </a:xfrm>
          <a:prstGeom prst="rect">
            <a:avLst/>
          </a:prstGeom>
          <a:noFill/>
        </p:spPr>
        <p:txBody>
          <a:bodyPr wrap="square">
            <a:spAutoFit/>
          </a:bodyPr>
          <a:lstStyle/>
          <a:p>
            <a:pPr algn="ctr"/>
            <a:r>
              <a:rPr lang="nl-NL" dirty="0">
                <a:latin typeface="Poppins" panose="00000500000000000000" pitchFamily="2" charset="0"/>
                <a:cs typeface="Poppins" panose="00000500000000000000" pitchFamily="2" charset="0"/>
              </a:rPr>
              <a:t>Vragen terwijl je onze documenten doorneemt? Stuur een mailtje naar team@karatevlaanderen.be</a:t>
            </a:r>
          </a:p>
        </p:txBody>
      </p:sp>
      <p:pic>
        <p:nvPicPr>
          <p:cNvPr id="7" name="Afbeelding 6">
            <a:extLst>
              <a:ext uri="{FF2B5EF4-FFF2-40B4-BE49-F238E27FC236}">
                <a16:creationId xmlns:a16="http://schemas.microsoft.com/office/drawing/2014/main" id="{44E10B1C-BF53-E49E-266D-3D3845E4B717}"/>
              </a:ext>
            </a:extLst>
          </p:cNvPr>
          <p:cNvPicPr>
            <a:picLocks noChangeAspect="1"/>
          </p:cNvPicPr>
          <p:nvPr/>
        </p:nvPicPr>
        <p:blipFill>
          <a:blip r:embed="rId6"/>
          <a:stretch>
            <a:fillRect/>
          </a:stretch>
        </p:blipFill>
        <p:spPr>
          <a:xfrm>
            <a:off x="7192847" y="1755206"/>
            <a:ext cx="4999153" cy="5102794"/>
          </a:xfrm>
          <a:prstGeom prst="rect">
            <a:avLst/>
          </a:prstGeom>
        </p:spPr>
      </p:pic>
      <p:pic>
        <p:nvPicPr>
          <p:cNvPr id="6" name="Audio 5">
            <a:extLst>
              <a:ext uri="{FF2B5EF4-FFF2-40B4-BE49-F238E27FC236}">
                <a16:creationId xmlns:a16="http://schemas.microsoft.com/office/drawing/2014/main" id="{F0916E35-DF6A-D1E3-C484-939018D42CB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749681861"/>
      </p:ext>
    </p:extLst>
  </p:cSld>
  <p:clrMapOvr>
    <a:masterClrMapping/>
  </p:clrMapOvr>
  <mc:AlternateContent xmlns:mc="http://schemas.openxmlformats.org/markup-compatibility/2006" xmlns:p14="http://schemas.microsoft.com/office/powerpoint/2010/main">
    <mc:Choice Requires="p14">
      <p:transition spd="slow" p14:dur="2000" advTm="43394"/>
    </mc:Choice>
    <mc:Fallback xmlns="">
      <p:transition spd="slow" advTm="433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79.9"/>
</p:tagLst>
</file>

<file path=ppt/tags/tag2.xml><?xml version="1.0" encoding="utf-8"?>
<p:tagLst xmlns:a="http://schemas.openxmlformats.org/drawingml/2006/main" xmlns:r="http://schemas.openxmlformats.org/officeDocument/2006/relationships" xmlns:p="http://schemas.openxmlformats.org/presentationml/2006/main">
  <p:tag name="TIMING" val="|100.1"/>
</p:tagLst>
</file>

<file path=ppt/tags/tag3.xml><?xml version="1.0" encoding="utf-8"?>
<p:tagLst xmlns:a="http://schemas.openxmlformats.org/drawingml/2006/main" xmlns:r="http://schemas.openxmlformats.org/officeDocument/2006/relationships" xmlns:p="http://schemas.openxmlformats.org/presentationml/2006/main">
  <p:tag name="TIMING" val="|28.7"/>
</p:tagLst>
</file>

<file path=ppt/tags/tag4.xml><?xml version="1.0" encoding="utf-8"?>
<p:tagLst xmlns:a="http://schemas.openxmlformats.org/drawingml/2006/main" xmlns:r="http://schemas.openxmlformats.org/officeDocument/2006/relationships" xmlns:p="http://schemas.openxmlformats.org/presentationml/2006/main">
  <p:tag name="TIMING" val="|14.7|7.5|3.7|16.2|14"/>
</p:tagLst>
</file>

<file path=ppt/tags/tag5.xml><?xml version="1.0" encoding="utf-8"?>
<p:tagLst xmlns:a="http://schemas.openxmlformats.org/drawingml/2006/main" xmlns:r="http://schemas.openxmlformats.org/officeDocument/2006/relationships" xmlns:p="http://schemas.openxmlformats.org/presentationml/2006/main">
  <p:tag name="TIMING" val="|1|27.4"/>
</p:tagLst>
</file>

<file path=ppt/tags/tag6.xml><?xml version="1.0" encoding="utf-8"?>
<p:tagLst xmlns:a="http://schemas.openxmlformats.org/drawingml/2006/main" xmlns:r="http://schemas.openxmlformats.org/officeDocument/2006/relationships" xmlns:p="http://schemas.openxmlformats.org/presentationml/2006/main">
  <p:tag name="TIMING" val="|59.7"/>
</p:tagLst>
</file>

<file path=ppt/tags/tag7.xml><?xml version="1.0" encoding="utf-8"?>
<p:tagLst xmlns:a="http://schemas.openxmlformats.org/drawingml/2006/main" xmlns:r="http://schemas.openxmlformats.org/officeDocument/2006/relationships" xmlns:p="http://schemas.openxmlformats.org/presentationml/2006/main">
  <p:tag name="TIMING" val="|64.4|5.9"/>
</p:tagLst>
</file>

<file path=ppt/tags/tag8.xml><?xml version="1.0" encoding="utf-8"?>
<p:tagLst xmlns:a="http://schemas.openxmlformats.org/drawingml/2006/main" xmlns:r="http://schemas.openxmlformats.org/officeDocument/2006/relationships" xmlns:p="http://schemas.openxmlformats.org/presentationml/2006/main">
  <p:tag name="TIMING" val="|71.3|4.8"/>
</p:tagLst>
</file>

<file path=ppt/tags/tag9.xml><?xml version="1.0" encoding="utf-8"?>
<p:tagLst xmlns:a="http://schemas.openxmlformats.org/drawingml/2006/main" xmlns:r="http://schemas.openxmlformats.org/officeDocument/2006/relationships" xmlns:p="http://schemas.openxmlformats.org/presentationml/2006/main">
  <p:tag name="TIMING" val="|48.5"/>
</p:tagLst>
</file>

<file path=ppt/tags/tag10.xml><?xml version="1.0" encoding="utf-8"?>
<p:tagLst xmlns:a="http://schemas.openxmlformats.org/drawingml/2006/main" xmlns:r="http://schemas.openxmlformats.org/officeDocument/2006/relationships" xmlns:p="http://schemas.openxmlformats.org/presentationml/2006/main">
  <p:tag name="TIMING" val="|65.4|19.2|22.6|5.7|18.4|22.9"/>
</p:tagLst>
</file>

<file path=ppt/tags/tag11.xml><?xml version="1.0" encoding="utf-8"?>
<p:tagLst xmlns:a="http://schemas.openxmlformats.org/drawingml/2006/main" xmlns:r="http://schemas.openxmlformats.org/officeDocument/2006/relationships" xmlns:p="http://schemas.openxmlformats.org/presentationml/2006/main">
  <p:tag name="TIMING" val="|15.7|7|25.1|10.5|11.9"/>
</p:tagLst>
</file>

<file path=ppt/tags/tag12.xml><?xml version="1.0" encoding="utf-8"?>
<p:tagLst xmlns:a="http://schemas.openxmlformats.org/drawingml/2006/main" xmlns:r="http://schemas.openxmlformats.org/officeDocument/2006/relationships" xmlns:p="http://schemas.openxmlformats.org/presentationml/2006/main">
  <p:tag name="TIMING" val="|20.1"/>
</p:tagLst>
</file>

<file path=ppt/tags/tag13.xml><?xml version="1.0" encoding="utf-8"?>
<p:tagLst xmlns:a="http://schemas.openxmlformats.org/drawingml/2006/main" xmlns:r="http://schemas.openxmlformats.org/officeDocument/2006/relationships" xmlns:p="http://schemas.openxmlformats.org/presentationml/2006/main">
  <p:tag name="TIMING" val="|2.8|2.2|1.1|0.7|0.8|0.6"/>
</p:tagLst>
</file>

<file path=ppt/tags/tag14.xml><?xml version="1.0" encoding="utf-8"?>
<p:tagLst xmlns:a="http://schemas.openxmlformats.org/drawingml/2006/main" xmlns:r="http://schemas.openxmlformats.org/officeDocument/2006/relationships" xmlns:p="http://schemas.openxmlformats.org/presentationml/2006/main">
  <p:tag name="TIMING" val="|3.4"/>
</p:tagLst>
</file>

<file path=ppt/tags/tag15.xml><?xml version="1.0" encoding="utf-8"?>
<p:tagLst xmlns:a="http://schemas.openxmlformats.org/drawingml/2006/main" xmlns:r="http://schemas.openxmlformats.org/officeDocument/2006/relationships" xmlns:p="http://schemas.openxmlformats.org/presentationml/2006/main">
  <p:tag name="TIMING" val="|23.4|4.3|5.5"/>
</p:tagLst>
</file>

<file path=ppt/tags/tag16.xml><?xml version="1.0" encoding="utf-8"?>
<p:tagLst xmlns:a="http://schemas.openxmlformats.org/drawingml/2006/main" xmlns:r="http://schemas.openxmlformats.org/officeDocument/2006/relationships" xmlns:p="http://schemas.openxmlformats.org/presentationml/2006/main">
  <p:tag name="TIMING" val="|35.4"/>
</p:tagLst>
</file>

<file path=ppt/tags/tag17.xml><?xml version="1.0" encoding="utf-8"?>
<p:tagLst xmlns:a="http://schemas.openxmlformats.org/drawingml/2006/main" xmlns:r="http://schemas.openxmlformats.org/officeDocument/2006/relationships" xmlns:p="http://schemas.openxmlformats.org/presentationml/2006/main">
  <p:tag name="TIMING" val="|114.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D047622749E14F91B9701B9E27F03A" ma:contentTypeVersion="13" ma:contentTypeDescription="Een nieuw document maken." ma:contentTypeScope="" ma:versionID="17045d3d71ad029835bc1f7a33dea33b">
  <xsd:schema xmlns:xsd="http://www.w3.org/2001/XMLSchema" xmlns:xs="http://www.w3.org/2001/XMLSchema" xmlns:p="http://schemas.microsoft.com/office/2006/metadata/properties" xmlns:ns2="6ebf1884-0c33-46dc-9bcb-ad7aa6e2d8bd" xmlns:ns3="160374da-cb70-4d8d-9b51-1b60b6815b1c" targetNamespace="http://schemas.microsoft.com/office/2006/metadata/properties" ma:root="true" ma:fieldsID="827fb84dadd6a5e946184d5733903cc3" ns2:_="" ns3:_="">
    <xsd:import namespace="6ebf1884-0c33-46dc-9bcb-ad7aa6e2d8bd"/>
    <xsd:import namespace="160374da-cb70-4d8d-9b51-1b60b6815b1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bf1884-0c33-46dc-9bcb-ad7aa6e2d8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7af12dfe-745f-4e27-b6c4-2e401eb8ac11"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0374da-cb70-4d8d-9b51-1b60b6815b1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4d25510-c09a-4988-a1e0-27ac04e662b0}" ma:internalName="TaxCatchAll" ma:showField="CatchAllData" ma:web="160374da-cb70-4d8d-9b51-1b60b6815b1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ebf1884-0c33-46dc-9bcb-ad7aa6e2d8bd">
      <Terms xmlns="http://schemas.microsoft.com/office/infopath/2007/PartnerControls"/>
    </lcf76f155ced4ddcb4097134ff3c332f>
    <TaxCatchAll xmlns="160374da-cb70-4d8d-9b51-1b60b6815b1c" xsi:nil="true"/>
  </documentManagement>
</p:properties>
</file>

<file path=customXml/itemProps1.xml><?xml version="1.0" encoding="utf-8"?>
<ds:datastoreItem xmlns:ds="http://schemas.openxmlformats.org/officeDocument/2006/customXml" ds:itemID="{59A4647D-1103-4CF2-8A59-908373AD8A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bf1884-0c33-46dc-9bcb-ad7aa6e2d8bd"/>
    <ds:schemaRef ds:uri="160374da-cb70-4d8d-9b51-1b60b6815b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8B3CB60-5ED8-450B-8259-AA59987B8EF6}">
  <ds:schemaRefs>
    <ds:schemaRef ds:uri="http://schemas.microsoft.com/sharepoint/v3/contenttype/forms"/>
  </ds:schemaRefs>
</ds:datastoreItem>
</file>

<file path=customXml/itemProps3.xml><?xml version="1.0" encoding="utf-8"?>
<ds:datastoreItem xmlns:ds="http://schemas.openxmlformats.org/officeDocument/2006/customXml" ds:itemID="{0E7A60DE-B380-4137-89DA-4DF3B6322D92}">
  <ds:schemaRefs>
    <ds:schemaRef ds:uri="http://schemas.microsoft.com/office/2006/metadata/properties"/>
    <ds:schemaRef ds:uri="http://schemas.microsoft.com/office/infopath/2007/PartnerControls"/>
    <ds:schemaRef ds:uri="6ebf1884-0c33-46dc-9bcb-ad7aa6e2d8bd"/>
    <ds:schemaRef ds:uri="160374da-cb70-4d8d-9b51-1b60b6815b1c"/>
  </ds:schemaRefs>
</ds:datastoreItem>
</file>

<file path=docProps/app.xml><?xml version="1.0" encoding="utf-8"?>
<Properties xmlns="http://schemas.openxmlformats.org/officeDocument/2006/extended-properties" xmlns:vt="http://schemas.openxmlformats.org/officeDocument/2006/docPropsVTypes">
  <TotalTime>425</TotalTime>
  <Words>1792</Words>
  <Application>Microsoft Office PowerPoint</Application>
  <PresentationFormat>Breedbeeld</PresentationFormat>
  <Paragraphs>425</Paragraphs>
  <Slides>33</Slides>
  <Notes>33</Notes>
  <HiddenSlides>0</HiddenSlides>
  <MMClips>35</MMClips>
  <ScaleCrop>false</ScaleCrop>
  <HeadingPairs>
    <vt:vector size="4" baseType="variant">
      <vt:variant>
        <vt:lpstr>Thema</vt:lpstr>
      </vt:variant>
      <vt:variant>
        <vt:i4>1</vt:i4>
      </vt:variant>
      <vt:variant>
        <vt:lpstr>Diatitels</vt:lpstr>
      </vt:variant>
      <vt:variant>
        <vt:i4>33</vt:i4>
      </vt:variant>
    </vt:vector>
  </HeadingPairs>
  <TitlesOfParts>
    <vt:vector size="34" baseType="lpstr">
      <vt:lpstr>Office Theme</vt:lpstr>
      <vt:lpstr>Communicatie</vt:lpstr>
      <vt:lpstr>Inhoud</vt:lpstr>
      <vt:lpstr>Branding</vt:lpstr>
      <vt:lpstr>Voice</vt:lpstr>
      <vt:lpstr>Voice</vt:lpstr>
      <vt:lpstr>Tone of voice</vt:lpstr>
      <vt:lpstr>Tone</vt:lpstr>
      <vt:lpstr>Tone</vt:lpstr>
      <vt:lpstr>Tone</vt:lpstr>
      <vt:lpstr>Huisstijl</vt:lpstr>
      <vt:lpstr>Huisstijl</vt:lpstr>
      <vt:lpstr>Huisstijl</vt:lpstr>
      <vt:lpstr>Sociale media</vt:lpstr>
      <vt:lpstr>Sociale media</vt:lpstr>
      <vt:lpstr>Sociale media</vt:lpstr>
      <vt:lpstr>Sociale media</vt:lpstr>
      <vt:lpstr>Foto’s en filmpjes</vt:lpstr>
      <vt:lpstr>Werken met Canva</vt:lpstr>
      <vt:lpstr>Werken met Canva</vt:lpstr>
      <vt:lpstr>Werken met Canva</vt:lpstr>
      <vt:lpstr>Werken met Canva</vt:lpstr>
      <vt:lpstr>Werken met Canva</vt:lpstr>
      <vt:lpstr>Werken met Canva</vt:lpstr>
      <vt:lpstr>Werken met Canva</vt:lpstr>
      <vt:lpstr>Werken met Canva</vt:lpstr>
      <vt:lpstr>Werken met Canva</vt:lpstr>
      <vt:lpstr>Werken met Canva</vt:lpstr>
      <vt:lpstr>Werken met Canva</vt:lpstr>
      <vt:lpstr>Werken met Canva</vt:lpstr>
      <vt:lpstr>Werken met Canva</vt:lpstr>
      <vt:lpstr>Ondersteuning</vt:lpstr>
      <vt:lpstr>Oproep</vt:lpstr>
      <vt:lpstr>Einde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Beleidsplan 2021-2024</dc:title>
  <dc:creator>Serge GILEN</dc:creator>
  <cp:lastModifiedBy>Emmanuel Vercruysse</cp:lastModifiedBy>
  <cp:revision>46</cp:revision>
  <dcterms:created xsi:type="dcterms:W3CDTF">2021-04-23T10:36:08Z</dcterms:created>
  <dcterms:modified xsi:type="dcterms:W3CDTF">2026-10-09T07:48:09Z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0x010100F6D047622749E14F91B9701B9E27F03A</vt:lpwstr>
  </property>
  <property fmtid="{D5CDD505-2E9C-101B-9397-08002B2CF9AE}" pid="3" name="MediaServiceImageTags">
    <vt:lpwstr/>
  </property>
</Properties>
</file>